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webextensions/webextension2.xml" ContentType="application/vnd.ms-office.webextension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13"/>
  </p:notesMasterIdLst>
  <p:sldIdLst>
    <p:sldId id="329" r:id="rId5"/>
    <p:sldId id="330" r:id="rId6"/>
    <p:sldId id="331" r:id="rId7"/>
    <p:sldId id="345" r:id="rId8"/>
    <p:sldId id="465" r:id="rId9"/>
    <p:sldId id="340" r:id="rId10"/>
    <p:sldId id="347" r:id="rId11"/>
    <p:sldId id="348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ADD"/>
    <a:srgbClr val="388B4F"/>
    <a:srgbClr val="90CEA2"/>
    <a:srgbClr val="325729"/>
    <a:srgbClr val="7DE1A3"/>
    <a:srgbClr val="E4E4E4"/>
    <a:srgbClr val="B7DDBA"/>
    <a:srgbClr val="AFE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25F3B6-0A95-4F07-9512-18E126500B82}" v="16" dt="2026-04-09T14:09:16.2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thoff, Rob" userId="d3a6be77-a378-406d-b453-a7f650687276" providerId="ADAL" clId="{C842A7B1-731E-4E69-B917-C99BCA532959}"/>
    <pc:docChg chg="undo custSel addSld delSld modSld modMainMaster">
      <pc:chgData name="Althoff, Rob" userId="d3a6be77-a378-406d-b453-a7f650687276" providerId="ADAL" clId="{C842A7B1-731E-4E69-B917-C99BCA532959}" dt="2026-04-09T14:12:55.294" v="23" actId="729"/>
      <pc:docMkLst>
        <pc:docMk/>
      </pc:docMkLst>
      <pc:sldChg chg="del">
        <pc:chgData name="Althoff, Rob" userId="d3a6be77-a378-406d-b453-a7f650687276" providerId="ADAL" clId="{C842A7B1-731E-4E69-B917-C99BCA532959}" dt="2026-04-08T18:12:34.335" v="18" actId="47"/>
        <pc:sldMkLst>
          <pc:docMk/>
          <pc:sldMk cId="109857222" sldId="256"/>
        </pc:sldMkLst>
      </pc:sldChg>
      <pc:sldChg chg="add del mod modShow">
        <pc:chgData name="Althoff, Rob" userId="d3a6be77-a378-406d-b453-a7f650687276" providerId="ADAL" clId="{C842A7B1-731E-4E69-B917-C99BCA532959}" dt="2026-04-09T14:12:55.294" v="23" actId="729"/>
        <pc:sldMkLst>
          <pc:docMk/>
          <pc:sldMk cId="3951901032" sldId="340"/>
        </pc:sldMkLst>
      </pc:sldChg>
      <pc:sldChg chg="modSp mod setBg">
        <pc:chgData name="Althoff, Rob" userId="d3a6be77-a378-406d-b453-a7f650687276" providerId="ADAL" clId="{C842A7B1-731E-4E69-B917-C99BCA532959}" dt="2026-04-04T20:34:53.283" v="12" actId="1076"/>
        <pc:sldMkLst>
          <pc:docMk/>
          <pc:sldMk cId="2774283104" sldId="345"/>
        </pc:sldMkLst>
        <pc:spChg chg="mod">
          <ac:chgData name="Althoff, Rob" userId="d3a6be77-a378-406d-b453-a7f650687276" providerId="ADAL" clId="{C842A7B1-731E-4E69-B917-C99BCA532959}" dt="2026-04-04T20:34:53.283" v="12" actId="1076"/>
          <ac:spMkLst>
            <pc:docMk/>
            <pc:sldMk cId="2774283104" sldId="345"/>
            <ac:spMk id="3" creationId="{2B013DE8-F6D3-79D2-9574-EE8BF79C945C}"/>
          </ac:spMkLst>
        </pc:spChg>
      </pc:sldChg>
      <pc:sldChg chg="del">
        <pc:chgData name="Althoff, Rob" userId="d3a6be77-a378-406d-b453-a7f650687276" providerId="ADAL" clId="{C842A7B1-731E-4E69-B917-C99BCA532959}" dt="2026-04-08T18:12:28.777" v="17" actId="47"/>
        <pc:sldMkLst>
          <pc:docMk/>
          <pc:sldMk cId="1059670641" sldId="346"/>
        </pc:sldMkLst>
      </pc:sldChg>
      <pc:sldChg chg="addSp delSp modSp mod">
        <pc:chgData name="Althoff, Rob" userId="d3a6be77-a378-406d-b453-a7f650687276" providerId="ADAL" clId="{C842A7B1-731E-4E69-B917-C99BCA532959}" dt="2026-04-08T18:10:30.874" v="15" actId="1076"/>
        <pc:sldMkLst>
          <pc:docMk/>
          <pc:sldMk cId="0" sldId="347"/>
        </pc:sldMkLst>
        <pc:spChg chg="del">
          <ac:chgData name="Althoff, Rob" userId="d3a6be77-a378-406d-b453-a7f650687276" providerId="ADAL" clId="{C842A7B1-731E-4E69-B917-C99BCA532959}" dt="2026-04-08T18:10:26.021" v="13" actId="478"/>
          <ac:spMkLst>
            <pc:docMk/>
            <pc:sldMk cId="0" sldId="347"/>
            <ac:spMk id="2" creationId="{00000000-0000-0000-0000-000000000000}"/>
          </ac:spMkLst>
        </pc:spChg>
        <pc:spChg chg="del">
          <ac:chgData name="Althoff, Rob" userId="d3a6be77-a378-406d-b453-a7f650687276" providerId="ADAL" clId="{C842A7B1-731E-4E69-B917-C99BCA532959}" dt="2026-04-08T18:10:26.021" v="13" actId="478"/>
          <ac:spMkLst>
            <pc:docMk/>
            <pc:sldMk cId="0" sldId="347"/>
            <ac:spMk id="3" creationId="{00000000-0000-0000-0000-000000000000}"/>
          </ac:spMkLst>
        </pc:spChg>
        <pc:spChg chg="del">
          <ac:chgData name="Althoff, Rob" userId="d3a6be77-a378-406d-b453-a7f650687276" providerId="ADAL" clId="{C842A7B1-731E-4E69-B917-C99BCA532959}" dt="2026-04-08T18:10:26.021" v="13" actId="478"/>
          <ac:spMkLst>
            <pc:docMk/>
            <pc:sldMk cId="0" sldId="347"/>
            <ac:spMk id="4" creationId="{00000000-0000-0000-0000-000000000000}"/>
          </ac:spMkLst>
        </pc:spChg>
        <pc:spChg chg="del">
          <ac:chgData name="Althoff, Rob" userId="d3a6be77-a378-406d-b453-a7f650687276" providerId="ADAL" clId="{C842A7B1-731E-4E69-B917-C99BCA532959}" dt="2026-04-08T18:10:26.021" v="13" actId="478"/>
          <ac:spMkLst>
            <pc:docMk/>
            <pc:sldMk cId="0" sldId="347"/>
            <ac:spMk id="5" creationId="{00000000-0000-0000-0000-000000000000}"/>
          </ac:spMkLst>
        </pc:spChg>
        <pc:spChg chg="del">
          <ac:chgData name="Althoff, Rob" userId="d3a6be77-a378-406d-b453-a7f650687276" providerId="ADAL" clId="{C842A7B1-731E-4E69-B917-C99BCA532959}" dt="2026-04-08T18:10:26.021" v="13" actId="478"/>
          <ac:spMkLst>
            <pc:docMk/>
            <pc:sldMk cId="0" sldId="347"/>
            <ac:spMk id="7" creationId="{00000000-0000-0000-0000-000000000000}"/>
          </ac:spMkLst>
        </pc:spChg>
        <pc:spChg chg="add mod">
          <ac:chgData name="Althoff, Rob" userId="d3a6be77-a378-406d-b453-a7f650687276" providerId="ADAL" clId="{C842A7B1-731E-4E69-B917-C99BCA532959}" dt="2026-04-08T18:10:30.874" v="15" actId="1076"/>
          <ac:spMkLst>
            <pc:docMk/>
            <pc:sldMk cId="0" sldId="347"/>
            <ac:spMk id="8" creationId="{52988454-B0BB-6273-6FF4-7DF31725609F}"/>
          </ac:spMkLst>
        </pc:spChg>
        <pc:spChg chg="add mod">
          <ac:chgData name="Althoff, Rob" userId="d3a6be77-a378-406d-b453-a7f650687276" providerId="ADAL" clId="{C842A7B1-731E-4E69-B917-C99BCA532959}" dt="2026-04-08T18:10:30.874" v="15" actId="1076"/>
          <ac:spMkLst>
            <pc:docMk/>
            <pc:sldMk cId="0" sldId="347"/>
            <ac:spMk id="9" creationId="{DD6D7923-DFEE-48BD-4B5F-0AF4A41F5A32}"/>
          </ac:spMkLst>
        </pc:spChg>
        <pc:spChg chg="add mod">
          <ac:chgData name="Althoff, Rob" userId="d3a6be77-a378-406d-b453-a7f650687276" providerId="ADAL" clId="{C842A7B1-731E-4E69-B917-C99BCA532959}" dt="2026-04-08T18:10:30.874" v="15" actId="1076"/>
          <ac:spMkLst>
            <pc:docMk/>
            <pc:sldMk cId="0" sldId="347"/>
            <ac:spMk id="10" creationId="{883EB00F-BCDA-C472-BB77-1411A938EEB6}"/>
          </ac:spMkLst>
        </pc:spChg>
        <pc:spChg chg="add mod">
          <ac:chgData name="Althoff, Rob" userId="d3a6be77-a378-406d-b453-a7f650687276" providerId="ADAL" clId="{C842A7B1-731E-4E69-B917-C99BCA532959}" dt="2026-04-08T18:10:30.874" v="15" actId="1076"/>
          <ac:spMkLst>
            <pc:docMk/>
            <pc:sldMk cId="0" sldId="347"/>
            <ac:spMk id="11" creationId="{1E80E061-7C32-ADB9-5366-122F091B4078}"/>
          </ac:spMkLst>
        </pc:spChg>
        <pc:spChg chg="add mod">
          <ac:chgData name="Althoff, Rob" userId="d3a6be77-a378-406d-b453-a7f650687276" providerId="ADAL" clId="{C842A7B1-731E-4E69-B917-C99BCA532959}" dt="2026-04-08T18:10:30.874" v="15" actId="1076"/>
          <ac:spMkLst>
            <pc:docMk/>
            <pc:sldMk cId="0" sldId="347"/>
            <ac:spMk id="12" creationId="{7ADC5A45-B724-AE07-7874-4D8BD4C7EA78}"/>
          </ac:spMkLst>
        </pc:spChg>
        <pc:picChg chg="del">
          <ac:chgData name="Althoff, Rob" userId="d3a6be77-a378-406d-b453-a7f650687276" providerId="ADAL" clId="{C842A7B1-731E-4E69-B917-C99BCA532959}" dt="2026-04-08T18:10:26.021" v="13" actId="478"/>
          <ac:picMkLst>
            <pc:docMk/>
            <pc:sldMk cId="0" sldId="347"/>
            <ac:picMk id="6" creationId="{00000000-0000-0000-0000-000000000000}"/>
          </ac:picMkLst>
        </pc:picChg>
        <pc:picChg chg="add mod">
          <ac:chgData name="Althoff, Rob" userId="d3a6be77-a378-406d-b453-a7f650687276" providerId="ADAL" clId="{C842A7B1-731E-4E69-B917-C99BCA532959}" dt="2026-04-08T18:10:30.874" v="15" actId="1076"/>
          <ac:picMkLst>
            <pc:docMk/>
            <pc:sldMk cId="0" sldId="347"/>
            <ac:picMk id="13" creationId="{764B20B9-36F3-C50F-7FE5-3CC52E4E2B07}"/>
          </ac:picMkLst>
        </pc:picChg>
      </pc:sldChg>
      <pc:sldChg chg="add">
        <pc:chgData name="Althoff, Rob" userId="d3a6be77-a378-406d-b453-a7f650687276" providerId="ADAL" clId="{C842A7B1-731E-4E69-B917-C99BCA532959}" dt="2026-04-08T18:12:23.620" v="16"/>
        <pc:sldMkLst>
          <pc:docMk/>
          <pc:sldMk cId="2737286252" sldId="348"/>
        </pc:sldMkLst>
      </pc:sldChg>
      <pc:sldChg chg="addSp modSp add mod setBg">
        <pc:chgData name="Althoff, Rob" userId="d3a6be77-a378-406d-b453-a7f650687276" providerId="ADAL" clId="{C842A7B1-731E-4E69-B917-C99BCA532959}" dt="2026-04-09T14:08:59.833" v="20" actId="11529"/>
        <pc:sldMkLst>
          <pc:docMk/>
          <pc:sldMk cId="0" sldId="465"/>
        </pc:sldMkLst>
        <pc:spChg chg="mod">
          <ac:chgData name="Althoff, Rob" userId="d3a6be77-a378-406d-b453-a7f650687276" providerId="ADAL" clId="{C842A7B1-731E-4E69-B917-C99BCA532959}" dt="2026-04-09T14:08:24.677" v="19"/>
          <ac:spMkLst>
            <pc:docMk/>
            <pc:sldMk cId="0" sldId="465"/>
            <ac:spMk id="4" creationId="{00000000-0000-0000-0000-000000000000}"/>
          </ac:spMkLst>
        </pc:spChg>
        <pc:spChg chg="add">
          <ac:chgData name="Althoff, Rob" userId="d3a6be77-a378-406d-b453-a7f650687276" providerId="ADAL" clId="{C842A7B1-731E-4E69-B917-C99BCA532959}" dt="2026-04-09T14:08:59.833" v="20" actId="11529"/>
          <ac:spMkLst>
            <pc:docMk/>
            <pc:sldMk cId="0" sldId="465"/>
            <ac:spMk id="5" creationId="{251AEB6A-D7EF-C0BA-EF8D-519FA623DEA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935E7-7C2F-43E9-AC6D-F4B2A775326A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DC0C5-0A4A-4BE7-8BA6-954960521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7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469B-C031-31F5-EFA4-F135481C6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CA256E-B4B8-C6E2-23C4-87D557DB2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76E96D02-9745-80EE-1DAF-0C146AB1E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10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6846-95A7-2A4F-9818-B889AD59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EAA737-3674-A7FE-8475-D35CC1A72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67A50F-023C-672C-3801-D1020ED93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D3D0ED-C7AD-0EF6-9129-AE5B6451E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02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E52B4B-290E-EB17-A9A8-891FE01F18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FF6F35-6D7C-5D05-6B6F-AFBD175C0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88B5330-880F-C38D-C880-FF493A8A52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5A7B440-F217-094D-D104-B49C09201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211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55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651E-D80A-3516-F25C-ADB882A07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E2810-D1A1-A8D2-99D7-00A7692F8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green and black logo&#10;&#10;AI-generated content may be incorrect.">
            <a:extLst>
              <a:ext uri="{FF2B5EF4-FFF2-40B4-BE49-F238E27FC236}">
                <a16:creationId xmlns:a16="http://schemas.microsoft.com/office/drawing/2014/main" id="{211F218C-B46F-78D9-9194-DCBD4A24C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CD10745-6F5E-7F27-F328-1A876946C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EE6638E-38AE-5B31-4234-C17FC755F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06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A6AB3-7A7B-C97F-B9FC-C917E36F6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F7F24-7D80-71EA-4196-31FD5FDDD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green and black logo&#10;&#10;AI-generated content may be incorrect.">
            <a:extLst>
              <a:ext uri="{FF2B5EF4-FFF2-40B4-BE49-F238E27FC236}">
                <a16:creationId xmlns:a16="http://schemas.microsoft.com/office/drawing/2014/main" id="{3EE22647-6629-E870-D7F4-7912F754C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9FA578A-6A07-AB8E-FCD8-4D66DD40C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4E95C0-0B66-CB3D-D251-8859CD6EE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3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F5F8-A374-D2B2-80CF-E9DF7B6C6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88B8E-5561-C242-50C2-549C1EE9B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78FF61-072A-7413-2461-8FC12B6F2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9052649C-63FA-94C4-62B7-F882077C4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2DABBCC-C129-1ECD-0FCE-F28880F92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74B7650-BEA7-4E81-9D64-72A512E9E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695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58640-0CAB-33FB-1038-877CCD871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1D50F-02A4-B245-9282-345065D11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F9FCE-C192-28C1-E324-162E1A376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9FAA92-34E3-68AF-AE38-16E73DC00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6CE3FC-F7CD-EB93-ACB6-B7D3CD6468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green and black logo&#10;&#10;AI-generated content may be incorrect.">
            <a:extLst>
              <a:ext uri="{FF2B5EF4-FFF2-40B4-BE49-F238E27FC236}">
                <a16:creationId xmlns:a16="http://schemas.microsoft.com/office/drawing/2014/main" id="{DEAA2F8F-6036-D726-BE08-8BF105073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AA0A0EF-FE2B-98A3-3C5E-FF0987BA0E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A94B5CA-ECB3-6A2F-C55F-D6C2D8C82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5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7C50-91BD-0D24-FB2B-BB29C85CA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green and black logo&#10;&#10;AI-generated content may be incorrect.">
            <a:extLst>
              <a:ext uri="{FF2B5EF4-FFF2-40B4-BE49-F238E27FC236}">
                <a16:creationId xmlns:a16="http://schemas.microsoft.com/office/drawing/2014/main" id="{64A7668B-4BCF-2147-2A31-6B74B022B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561230F-359A-6A4E-10B8-4CC6CA212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31A2967-8DA7-8BF1-6600-15DB4E614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857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black logo&#10;&#10;AI-generated content may be incorrect.">
            <a:extLst>
              <a:ext uri="{FF2B5EF4-FFF2-40B4-BE49-F238E27FC236}">
                <a16:creationId xmlns:a16="http://schemas.microsoft.com/office/drawing/2014/main" id="{AB7D1C91-2278-911B-8A4E-B7B60A380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1CF2258-1319-776F-2C5A-0FD691EDC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0DAE93-3BC1-7F4A-4200-A06EDCF8B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736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393AA-36BE-0170-5EEA-A944938D7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B83D4-182C-9BB5-748E-F3BF8FAC6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82BFD-866F-FD8F-974C-B71001299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E7597F97-3C55-DBFA-33EE-3CE0D0C9B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D8B9CAC-1A79-A2EA-C320-570A9F76F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DBECCAB-A9F8-A12F-1B3F-9AE4EB16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89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791B1-6EE0-FABC-A185-A62686CAB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93DDF5-BC9A-293F-FB98-C06D53823D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E6C6D-5E2C-2574-49D9-12E16CD94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BFB4EE82-F7DE-E026-57CE-D856DF8C6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894A750-192F-DFFE-48C8-E84ACD5D5A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DC98E9E-EF4E-2F41-CE5E-931B2617D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11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9000">
              <a:srgbClr val="7DE1A3"/>
            </a:gs>
            <a:gs pos="0">
              <a:schemeClr val="accent6">
                <a:lumMod val="5000"/>
                <a:lumOff val="95000"/>
              </a:schemeClr>
            </a:gs>
            <a:gs pos="30000">
              <a:srgbClr val="E2F2E0"/>
            </a:gs>
            <a:gs pos="100000">
              <a:srgbClr val="59A06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0C101E-9236-E445-F6C0-A752CB58D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F39A0-03B3-47CB-3DBA-A438C969A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941551-BC80-2878-803B-90534B794EBC}"/>
              </a:ext>
            </a:extLst>
          </p:cNvPr>
          <p:cNvSpPr/>
          <p:nvPr/>
        </p:nvSpPr>
        <p:spPr>
          <a:xfrm>
            <a:off x="0" y="6357887"/>
            <a:ext cx="12192000" cy="501649"/>
          </a:xfrm>
          <a:prstGeom prst="rect">
            <a:avLst/>
          </a:prstGeom>
          <a:solidFill>
            <a:srgbClr val="388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4180C07-D94C-1FC1-9EFB-4979F1900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4/9/2026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EEABD98-B164-BA25-963D-489C4FEC1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3E26B0-E977-EE55-464D-D1DC6DC8E55F}"/>
              </a:ext>
            </a:extLst>
          </p:cNvPr>
          <p:cNvSpPr txBox="1"/>
          <p:nvPr/>
        </p:nvSpPr>
        <p:spPr>
          <a:xfrm>
            <a:off x="3642966" y="6423719"/>
            <a:ext cx="4906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0" dirty="0">
                <a:solidFill>
                  <a:schemeClr val="bg1"/>
                </a:solidFill>
              </a:rPr>
              <a:t>clarksonregional.com/bridges-to-mental-health</a:t>
            </a:r>
          </a:p>
        </p:txBody>
      </p:sp>
    </p:spTree>
    <p:extLst>
      <p:ext uri="{BB962C8B-B14F-4D97-AF65-F5344CB8AC3E}">
        <p14:creationId xmlns:p14="http://schemas.microsoft.com/office/powerpoint/2010/main" val="322680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7DE1A3"/>
            </a:gs>
            <a:gs pos="0">
              <a:schemeClr val="accent6">
                <a:lumMod val="5000"/>
                <a:lumOff val="95000"/>
              </a:schemeClr>
            </a:gs>
            <a:gs pos="30000">
              <a:srgbClr val="E2F2E0"/>
            </a:gs>
            <a:gs pos="100000">
              <a:srgbClr val="59A06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BAC59F6-5AC1-DDDD-E0DF-824CB02849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en-US" dirty="0">
                <a:cs typeface="Times" panose="02020603050405020304" pitchFamily="18" charset="0"/>
              </a:rPr>
              <a:t>Introductions</a:t>
            </a:r>
            <a:endParaRPr lang="en-US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58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7DE1A3"/>
            </a:gs>
            <a:gs pos="0">
              <a:schemeClr val="accent6">
                <a:lumMod val="5000"/>
                <a:lumOff val="95000"/>
              </a:schemeClr>
            </a:gs>
            <a:gs pos="30000">
              <a:srgbClr val="E2F2E0"/>
            </a:gs>
            <a:gs pos="100000">
              <a:srgbClr val="59A06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6558" y="1820184"/>
            <a:ext cx="320149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David Rubin, MD</a:t>
            </a:r>
          </a:p>
          <a:p>
            <a:pPr marL="0" indent="0">
              <a:buNone/>
            </a:pPr>
            <a:r>
              <a:rPr lang="en-US" dirty="0"/>
              <a:t>Executive Director</a:t>
            </a:r>
          </a:p>
          <a:p>
            <a:pPr marL="0" indent="0">
              <a:buNone/>
            </a:pPr>
            <a:r>
              <a:rPr lang="en-US" dirty="0"/>
              <a:t>MGH Psychiatry Academy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have no disclosures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794668" y="1819881"/>
            <a:ext cx="458031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Rob Althoff, MD, PhD</a:t>
            </a:r>
          </a:p>
          <a:p>
            <a:pPr marL="0" indent="0">
              <a:buNone/>
            </a:pPr>
            <a:r>
              <a:rPr lang="en-US" dirty="0"/>
              <a:t>Chair, Department of Psychiatry</a:t>
            </a:r>
          </a:p>
          <a:p>
            <a:pPr marL="0" indent="0">
              <a:buNone/>
            </a:pPr>
            <a:r>
              <a:rPr lang="en-US" dirty="0"/>
              <a:t>University of Vermont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Received funds from NIH, </a:t>
            </a:r>
            <a:r>
              <a:rPr lang="en-US" dirty="0" err="1"/>
              <a:t>Klingenstein</a:t>
            </a:r>
            <a:r>
              <a:rPr lang="en-US" dirty="0"/>
              <a:t> Third Generation Foundation, JAACAP. Ownership interest in WISER Systems, LLC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3B3F73B-5B99-397A-417C-1F036DCA861E}"/>
              </a:ext>
            </a:extLst>
          </p:cNvPr>
          <p:cNvSpPr txBox="1">
            <a:spLocks/>
          </p:cNvSpPr>
          <p:nvPr/>
        </p:nvSpPr>
        <p:spPr>
          <a:xfrm>
            <a:off x="8689859" y="1819881"/>
            <a:ext cx="3502141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Mona Potter, MD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Associate Director,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Division of Professional and Public Education, MGH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Chief Medical Officer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InStride</a:t>
            </a:r>
            <a:r>
              <a:rPr lang="en-US" dirty="0"/>
              <a:t> Health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57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7DE1A3"/>
            </a:gs>
            <a:gs pos="0">
              <a:schemeClr val="accent6">
                <a:lumMod val="5000"/>
                <a:lumOff val="95000"/>
              </a:schemeClr>
            </a:gs>
            <a:gs pos="30000">
              <a:srgbClr val="E2F2E0"/>
            </a:gs>
            <a:gs pos="100000">
              <a:srgbClr val="59A06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8D43D1-2332-0B1D-FF51-1C6B7C3D4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512" y="1428750"/>
            <a:ext cx="70389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36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7DE1A3"/>
            </a:gs>
            <a:gs pos="0">
              <a:schemeClr val="accent6">
                <a:lumMod val="5000"/>
                <a:lumOff val="95000"/>
              </a:schemeClr>
            </a:gs>
            <a:gs pos="30000">
              <a:srgbClr val="E2F2E0"/>
            </a:gs>
            <a:gs pos="100000">
              <a:srgbClr val="59A06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B20C89-C70B-2B35-AA19-4D1F26222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947" y="1440315"/>
            <a:ext cx="7082105" cy="4721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013DE8-F6D3-79D2-9574-EE8BF79C945C}"/>
              </a:ext>
            </a:extLst>
          </p:cNvPr>
          <p:cNvSpPr/>
          <p:nvPr/>
        </p:nvSpPr>
        <p:spPr>
          <a:xfrm>
            <a:off x="2317987" y="1440315"/>
            <a:ext cx="7556024" cy="47214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83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577AE-9381-4B81-AED3-B3BEA685A1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31074" name="Picture 2" descr="http://2.bp.blogspot.com/-xds85V7GmIA/UNz2LgRyMXI/AAAAAAAAS7w/LTRPqFE7dLU/s1600/thors+hammer+and+mighty+th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260" y="-136525"/>
            <a:ext cx="9326033" cy="6994525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1AEB6A-D7EF-C0BA-EF8D-519FA623DEA1}"/>
              </a:ext>
            </a:extLst>
          </p:cNvPr>
          <p:cNvSpPr/>
          <p:nvPr/>
        </p:nvSpPr>
        <p:spPr>
          <a:xfrm>
            <a:off x="1519260" y="-136525"/>
            <a:ext cx="9326033" cy="69945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69000">
              <a:srgbClr val="7DE1A3"/>
            </a:gs>
            <a:gs pos="0">
              <a:schemeClr val="accent6">
                <a:lumMod val="5000"/>
                <a:lumOff val="95000"/>
              </a:schemeClr>
            </a:gs>
            <a:gs pos="30000">
              <a:srgbClr val="E2F2E0"/>
            </a:gs>
            <a:gs pos="100000">
              <a:srgbClr val="59A06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F3D51-9FB3-84FB-FE4E-CE287278C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This Training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6E3024-82E6-EDBE-BD87-4ED5C5335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166" y="1345631"/>
            <a:ext cx="5803321" cy="4802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042271-3176-2D4A-7DBC-AD50C0FA25C9}"/>
              </a:ext>
            </a:extLst>
          </p:cNvPr>
          <p:cNvSpPr txBox="1"/>
          <p:nvPr/>
        </p:nvSpPr>
        <p:spPr>
          <a:xfrm>
            <a:off x="461513" y="2671194"/>
            <a:ext cx="609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https://wacoguide.org/</a:t>
            </a:r>
          </a:p>
        </p:txBody>
      </p:sp>
    </p:spTree>
    <p:extLst>
      <p:ext uri="{BB962C8B-B14F-4D97-AF65-F5344CB8AC3E}">
        <p14:creationId xmlns:p14="http://schemas.microsoft.com/office/powerpoint/2010/main" val="3951901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39200" cy="5143500"/>
          <a:chOff x="0" y="0"/>
          <a:chExt cx="8839200" cy="514350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2988454-B0BB-6273-6FF4-7DF31725609F}"/>
              </a:ext>
            </a:extLst>
          </p:cNvPr>
          <p:cNvSpPr txBox="1"/>
          <p:nvPr/>
        </p:nvSpPr>
        <p:spPr>
          <a:xfrm>
            <a:off x="2137719" y="617838"/>
            <a:ext cx="4572000" cy="5143500"/>
          </a:xfrm>
          <a:prstGeom prst="rect">
            <a:avLst/>
          </a:prstGeom>
          <a:gradFill>
            <a:gsLst>
              <a:gs pos="0">
                <a:srgbClr val="FFFFFF">
                  <a:alpha val="100000"/>
                </a:srgbClr>
              </a:gs>
              <a:gs pos="100000">
                <a:srgbClr val="F3F3F4">
                  <a:alpha val="100000"/>
                </a:srgbClr>
              </a:gs>
            </a:gsLst>
            <a:lin ang="21000000" scaled="0"/>
          </a:gra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D7923-DFEE-48BD-4B5F-0AF4A41F5A32}"/>
              </a:ext>
            </a:extLst>
          </p:cNvPr>
          <p:cNvSpPr txBox="1"/>
          <p:nvPr/>
        </p:nvSpPr>
        <p:spPr>
          <a:xfrm>
            <a:off x="7166919" y="2256138"/>
            <a:ext cx="1905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2600" u="none" spc="0">
                <a:solidFill>
                  <a:srgbClr val="7F7F7F">
                    <a:alpha val="100000"/>
                  </a:srgbClr>
                </a:solidFill>
                <a:latin typeface="arial"/>
              </a:rPr>
              <a:t>Go 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3EB00F-BCDA-C472-BB77-1411A938EEB6}"/>
              </a:ext>
            </a:extLst>
          </p:cNvPr>
          <p:cNvSpPr txBox="1"/>
          <p:nvPr/>
        </p:nvSpPr>
        <p:spPr>
          <a:xfrm>
            <a:off x="7166919" y="2618088"/>
            <a:ext cx="3810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2400" b="1" u="none" spc="0">
                <a:solidFill>
                  <a:srgbClr val="404040">
                    <a:alpha val="100000"/>
                  </a:srgbClr>
                </a:solidFill>
                <a:latin typeface="arial"/>
              </a:rPr>
              <a:t>pigeonhole.at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80E061-7C32-ADB9-5366-122F091B4078}"/>
              </a:ext>
            </a:extLst>
          </p:cNvPr>
          <p:cNvSpPr txBox="1"/>
          <p:nvPr/>
        </p:nvSpPr>
        <p:spPr>
          <a:xfrm>
            <a:off x="7166919" y="3341988"/>
            <a:ext cx="3810000" cy="476250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2600" u="none" spc="0">
                <a:solidFill>
                  <a:srgbClr val="7F7F7F">
                    <a:alpha val="100000"/>
                  </a:srgbClr>
                </a:solidFill>
                <a:latin typeface="arial"/>
              </a:rPr>
              <a:t>Enter passcode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DC5A45-B724-AE07-7874-4D8BD4C7EA78}"/>
              </a:ext>
            </a:extLst>
          </p:cNvPr>
          <p:cNvSpPr txBox="1"/>
          <p:nvPr/>
        </p:nvSpPr>
        <p:spPr>
          <a:xfrm>
            <a:off x="7252644" y="3799188"/>
            <a:ext cx="2095500" cy="571500"/>
          </a:xfrm>
          <a:prstGeom prst="rect">
            <a:avLst/>
          </a:prstGeom>
          <a:noFill/>
          <a:ln w="25400" cap="flat" cmpd="sng" algn="ctr">
            <a:solidFill>
              <a:srgbClr val="F07424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sp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en-US" sz="2200" b="1" u="none" spc="0">
                <a:solidFill>
                  <a:srgbClr val="F07424">
                    <a:alpha val="100000"/>
                  </a:srgbClr>
                </a:solidFill>
                <a:latin typeface="arial"/>
              </a:rPr>
              <a:t>TENASKA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4B20B9-36F3-C50F-7FE5-3CC52E4E2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119" y="1903713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5" name="Object 4">
                <a:extLst>
                  <a:ext uri="{FF2B5EF4-FFF2-40B4-BE49-F238E27FC236}">
                    <a16:creationId xmlns:a16="http://schemas.microsoft.com/office/drawing/2014/main" id="{7563FA2D-7E73-F62B-C3BD-EDC6299DAB1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-4195" y="-1338"/>
              <a:ext cx="12184875" cy="6866036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5" name="Object 4">
                <a:extLst>
                  <a:ext uri="{FF2B5EF4-FFF2-40B4-BE49-F238E27FC236}">
                    <a16:creationId xmlns:a16="http://schemas.microsoft.com/office/drawing/2014/main" id="{7563FA2D-7E73-F62B-C3BD-EDC6299DAB1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195" y="-1338"/>
                <a:ext cx="12184875" cy="6866036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372862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L_APP_PRESENTATION_ID" val="5ab8b9e6-5d85-4e1a-8db8-0b07cf4fbefc"/>
  <p:tag name="PHL_APP_ACCESS_URL" val="https://pigeonhole.at/982832/access/59NG3QW32V/p"/>
  <p:tag name="PHL_APP_CURRENT_SESSION_INDEX" val="0"/>
  <p:tag name="PHL_APP_INSERTED_SESSION_IDS" val="[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SSION_ID" val="7604332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idges_ PPT template" id="{A3BE0DF7-872F-401F-A2C8-44733975127C}" vid="{8479AC2C-9515-42D9-8400-23C171C9C9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551AFF9-9B9F-42B3-ADE0-EF3736E10075}">
  <we:reference id="wa200007203" version="1.1.0.0" store="en-US" storeType="OMEX"/>
  <we:alternateReferences>
    <we:reference id="wa200007203" version="1.1.0.0" store="wa200007203" storeType="OMEX"/>
  </we:alternateReferences>
  <we:properties>
    <we:property name="pigeonhole" value="&quot;{\&quot;id\&quot;:982832,\&quot;name\&quot;:\&quot;Bridges to Mental Health Live Training Tenaska Center\&quot;,\&quot;passcode\&quot;:\&quot;TENASKA\&quot;,\&quot;planType\&quot;:\&quot;Pro\&quot;,\&quot;startDate\&quot;:\&quot;2026-04-09\&quot;,\&quot;endDate\&quot;:\&quot;2026-04-12\&quot;,\&quot;timezone\&quot;:\&quot;America/Chicago\&quot;,\&quot;status\&quot;:\&quot;upcoming\&quot;,\&quot;attendeeProfiles\&quot;:true,\&quot;adminPanelLink\&quot;:\&quot;https://pigeonhole.at/982832/access/KB74BP7R69/a\&quot;,\&quot;awaLink\&quot;:\&quot;https://pigeonhole.at/TENASKA\&quot;,\&quot;projectorPanelLink\&quot;:\&quot;https://pigeonhole.at/982832/access/59NG3QW32V/p\&quot;,\&quot;subscriptionId\&quot;:3099,\&quot;pigeonholeType\&quot;:\&quot;event\&quot;}&quot;"/>
    <we:property name="presentationId" value="&quot;5ab8b9e6-5d85-4e1a-8db8-0b07cf4fbefc&quot;"/>
    <we:property name="session" value="&quot;{\&quot;id\&quot;:0,\&quot;name\&quot;:\&quot;\&quot;,\&quot;type\&quot;:\&quot;\&quot;,\&quot;pigeonholeId\&quot;:0,\&quot;workspaceId\&quot;:0,\&quot;endDate\&quot;:\&quot;\&quot;}&quot;"/>
    <we:property name="workspace" value="&quot;{\&quot;id\&quot;:173738,\&quot;name\&quot;:\&quot;MGHPA Workspace\&quot;,\&quot;type\&quot;:\&quot;team\&quot;}&quot;"/>
  </we:properties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A22BEC30-1377-4124-A8F2-CCB63BADE740}">
  <we:reference id="WA104381025" version="1.0.0.0" store="en-US" storeType="omex"/>
  <we:alternateReferences>
    <we:reference id="WA104381025" version="1.0.0.0" store="omex" storeType="omex"/>
  </we:alternateReferences>
  <we:properties>
    <we:property name="accessCode" value="&quot;59NG3QW32V&quot;"/>
    <we:property name="presentationId" value="&quot;5ab8b9e6-5d85-4e1a-8db8-0b07cf4fbefc&quot;"/>
    <we:property name="sessionId" value="7604332"/>
    <we:property name="slideId" value="348"/>
    <we:property name="url" value="&quot;https://pigeonhole.at/982832/access/59NG3QW32V/p&quot;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1BD808027EDD4B9FC45F22115DC339" ma:contentTypeVersion="13" ma:contentTypeDescription="Create a new document." ma:contentTypeScope="" ma:versionID="0172fe9faf8618f9ffdaf2cc90ad739e">
  <xsd:schema xmlns:xsd="http://www.w3.org/2001/XMLSchema" xmlns:xs="http://www.w3.org/2001/XMLSchema" xmlns:p="http://schemas.microsoft.com/office/2006/metadata/properties" xmlns:ns3="98be31f3-3036-4a52-9c7c-992168c18c6b" targetNamespace="http://schemas.microsoft.com/office/2006/metadata/properties" ma:root="true" ma:fieldsID="d85fc11ebc2d0df6c6c13943405d1e84" ns3:_="">
    <xsd:import namespace="98be31f3-3036-4a52-9c7c-992168c18c6b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OCR" minOccurs="0"/>
                <xsd:element ref="ns3:MediaLengthInSecond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e31f3-3036-4a52-9c7c-992168c18c6b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8be31f3-3036-4a52-9c7c-992168c18c6b" xsi:nil="true"/>
  </documentManagement>
</p:properties>
</file>

<file path=customXml/itemProps1.xml><?xml version="1.0" encoding="utf-8"?>
<ds:datastoreItem xmlns:ds="http://schemas.openxmlformats.org/officeDocument/2006/customXml" ds:itemID="{FB5567A3-EAC3-426A-AF1B-FD32FA49EF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2DD07A-AEDD-4578-A4A4-3EFC003627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be31f3-3036-4a52-9c7c-992168c18c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EC08A0-2F11-4948-A5A0-71CD8F89A97F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98be31f3-3036-4a52-9c7c-992168c18c6b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95</Words>
  <Application>Microsoft Office PowerPoint</Application>
  <PresentationFormat>Widescreen</PresentationFormat>
  <Paragraphs>27</Paragraphs>
  <Slides>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Arial</vt:lpstr>
      <vt:lpstr>Times</vt:lpstr>
      <vt:lpstr>2_Office Theme</vt:lpstr>
      <vt:lpstr>Introductions</vt:lpstr>
      <vt:lpstr>Who we are</vt:lpstr>
      <vt:lpstr>Who we are</vt:lpstr>
      <vt:lpstr>Who we are</vt:lpstr>
      <vt:lpstr>PowerPoint Presentation</vt:lpstr>
      <vt:lpstr>Tools for This Training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Althoff, Rob</dc:creator>
  <cp:lastModifiedBy>Althoff, Rob</cp:lastModifiedBy>
  <cp:revision>3</cp:revision>
  <dcterms:created xsi:type="dcterms:W3CDTF">2026-01-21T14:59:53Z</dcterms:created>
  <dcterms:modified xsi:type="dcterms:W3CDTF">2026-04-09T14:12:57Z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0x010100411BD808027EDD4B9FC45F22115DC339</vt:lpwstr>
  </property>
</Properties>
</file>