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330" r:id="rId5"/>
    <p:sldId id="331" r:id="rId6"/>
    <p:sldId id="332" r:id="rId7"/>
    <p:sldId id="333" r:id="rId8"/>
    <p:sldId id="334" r:id="rId9"/>
    <p:sldId id="337" r:id="rId10"/>
    <p:sldId id="335" r:id="rId11"/>
    <p:sldId id="259" r:id="rId12"/>
    <p:sldId id="338" r:id="rId13"/>
    <p:sldId id="33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ADD"/>
    <a:srgbClr val="388B4F"/>
    <a:srgbClr val="90CEA2"/>
    <a:srgbClr val="325729"/>
    <a:srgbClr val="7DE1A3"/>
    <a:srgbClr val="E4E4E4"/>
    <a:srgbClr val="B7DDBA"/>
    <a:srgbClr val="AFE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1D4785-79F3-46EA-817F-0C1C34CED116}" v="2" dt="2026-04-09T20:06:37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thoff, Rob" userId="d3a6be77-a378-406d-b453-a7f650687276" providerId="ADAL" clId="{C842A7B1-731E-4E69-B917-C99BCA532959}"/>
    <pc:docChg chg="custSel addSld delSld modSld sldOrd">
      <pc:chgData name="Althoff, Rob" userId="d3a6be77-a378-406d-b453-a7f650687276" providerId="ADAL" clId="{C842A7B1-731E-4E69-B917-C99BCA532959}" dt="2026-04-09T20:07:08.545" v="32" actId="700"/>
      <pc:docMkLst>
        <pc:docMk/>
      </pc:docMkLst>
      <pc:sldChg chg="addSp delSp modSp mod chgLayout">
        <pc:chgData name="Althoff, Rob" userId="d3a6be77-a378-406d-b453-a7f650687276" providerId="ADAL" clId="{C842A7B1-731E-4E69-B917-C99BCA532959}" dt="2026-04-09T20:07:08.545" v="32" actId="700"/>
        <pc:sldMkLst>
          <pc:docMk/>
          <pc:sldMk cId="3236432832" sldId="330"/>
        </pc:sldMkLst>
        <pc:spChg chg="add mod ord">
          <ac:chgData name="Althoff, Rob" userId="d3a6be77-a378-406d-b453-a7f650687276" providerId="ADAL" clId="{C842A7B1-731E-4E69-B917-C99BCA532959}" dt="2026-04-09T20:07:08.545" v="32" actId="700"/>
          <ac:spMkLst>
            <pc:docMk/>
            <pc:sldMk cId="3236432832" sldId="330"/>
            <ac:spMk id="2" creationId="{861A2FC0-A57A-46B8-1766-1B2ECB8C99BF}"/>
          </ac:spMkLst>
        </pc:spChg>
        <pc:spChg chg="del">
          <ac:chgData name="Althoff, Rob" userId="d3a6be77-a378-406d-b453-a7f650687276" providerId="ADAL" clId="{C842A7B1-731E-4E69-B917-C99BCA532959}" dt="2026-04-09T20:07:08.545" v="32" actId="700"/>
          <ac:spMkLst>
            <pc:docMk/>
            <pc:sldMk cId="3236432832" sldId="330"/>
            <ac:spMk id="3" creationId="{9A1F46A0-5E9F-D577-3329-39B91F7CFBD9}"/>
          </ac:spMkLst>
        </pc:spChg>
        <pc:spChg chg="mod ord">
          <ac:chgData name="Althoff, Rob" userId="d3a6be77-a378-406d-b453-a7f650687276" providerId="ADAL" clId="{C842A7B1-731E-4E69-B917-C99BCA532959}" dt="2026-04-09T20:07:08.545" v="32" actId="700"/>
          <ac:spMkLst>
            <pc:docMk/>
            <pc:sldMk cId="3236432832" sldId="330"/>
            <ac:spMk id="8" creationId="{1BAC59F6-5AC1-DDDD-E0DF-824CB0284982}"/>
          </ac:spMkLst>
        </pc:spChg>
      </pc:sldChg>
      <pc:sldChg chg="addSp delSp modSp mod">
        <pc:chgData name="Althoff, Rob" userId="d3a6be77-a378-406d-b453-a7f650687276" providerId="ADAL" clId="{C842A7B1-731E-4E69-B917-C99BCA532959}" dt="2026-04-09T20:06:49.695" v="31" actId="1440"/>
        <pc:sldMkLst>
          <pc:docMk/>
          <pc:sldMk cId="2129371979" sldId="333"/>
        </pc:sldMkLst>
        <pc:picChg chg="add mod">
          <ac:chgData name="Althoff, Rob" userId="d3a6be77-a378-406d-b453-a7f650687276" providerId="ADAL" clId="{C842A7B1-731E-4E69-B917-C99BCA532959}" dt="2026-04-09T20:06:49.695" v="31" actId="1440"/>
          <ac:picMkLst>
            <pc:docMk/>
            <pc:sldMk cId="2129371979" sldId="333"/>
            <ac:picMk id="3" creationId="{E89A1183-33D1-3CAA-A506-968AB8FD262C}"/>
          </ac:picMkLst>
        </pc:picChg>
        <pc:picChg chg="del">
          <ac:chgData name="Althoff, Rob" userId="d3a6be77-a378-406d-b453-a7f650687276" providerId="ADAL" clId="{C842A7B1-731E-4E69-B917-C99BCA532959}" dt="2026-04-09T20:06:32.487" v="27" actId="478"/>
          <ac:picMkLst>
            <pc:docMk/>
            <pc:sldMk cId="2129371979" sldId="333"/>
            <ac:picMk id="1026" creationId="{3FA83D5D-B065-33AD-1986-B27DB96F861E}"/>
          </ac:picMkLst>
        </pc:picChg>
      </pc:sldChg>
      <pc:sldChg chg="addSp delSp modSp new del mod ord modClrScheme chgLayout">
        <pc:chgData name="Althoff, Rob" userId="d3a6be77-a378-406d-b453-a7f650687276" providerId="ADAL" clId="{C842A7B1-731E-4E69-B917-C99BCA532959}" dt="2026-04-09T02:14:55.319" v="26" actId="47"/>
        <pc:sldMkLst>
          <pc:docMk/>
          <pc:sldMk cId="3445495527" sldId="34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935E7-7C2F-43E9-AC6D-F4B2A775326A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DC0C5-0A4A-4BE7-8BA6-954960521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7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469B-C031-31F5-EFA4-F135481C6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CA256E-B4B8-C6E2-23C4-87D557DB2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76E96D02-9745-80EE-1DAF-0C146AB1E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86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6846-95A7-2A4F-9818-B889AD59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EAA737-3674-A7FE-8475-D35CC1A72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67A50F-023C-672C-3801-D1020ED93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D3D0ED-C7AD-0EF6-9129-AE5B6451E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437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E52B4B-290E-EB17-A9A8-891FE01F18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FF6F35-6D7C-5D05-6B6F-AFBD175C0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88B5330-880F-C38D-C880-FF493A8A52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5A7B440-F217-094D-D104-B49C09201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2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651E-D80A-3516-F25C-ADB882A07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E2810-D1A1-A8D2-99D7-00A7692F8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green and black logo&#10;&#10;AI-generated content may be incorrect.">
            <a:extLst>
              <a:ext uri="{FF2B5EF4-FFF2-40B4-BE49-F238E27FC236}">
                <a16:creationId xmlns:a16="http://schemas.microsoft.com/office/drawing/2014/main" id="{211F218C-B46F-78D9-9194-DCBD4A24C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CD10745-6F5E-7F27-F328-1A876946C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EE6638E-38AE-5B31-4234-C17FC755F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983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A6AB3-7A7B-C97F-B9FC-C917E36F6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F7F24-7D80-71EA-4196-31FD5FDDD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green and black logo&#10;&#10;AI-generated content may be incorrect.">
            <a:extLst>
              <a:ext uri="{FF2B5EF4-FFF2-40B4-BE49-F238E27FC236}">
                <a16:creationId xmlns:a16="http://schemas.microsoft.com/office/drawing/2014/main" id="{3EE22647-6629-E870-D7F4-7912F754C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9FA578A-6A07-AB8E-FCD8-4D66DD40C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4E95C0-0B66-CB3D-D251-8859CD6EE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24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F5F8-A374-D2B2-80CF-E9DF7B6C6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88B8E-5561-C242-50C2-549C1EE9B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78FF61-072A-7413-2461-8FC12B6F2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9052649C-63FA-94C4-62B7-F882077C4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2DABBCC-C129-1ECD-0FCE-F28880F92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74B7650-BEA7-4E81-9D64-72A512E9E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74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58640-0CAB-33FB-1038-877CCD871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1D50F-02A4-B245-9282-345065D11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F9FCE-C192-28C1-E324-162E1A376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9FAA92-34E3-68AF-AE38-16E73DC00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6CE3FC-F7CD-EB93-ACB6-B7D3CD6468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green and black logo&#10;&#10;AI-generated content may be incorrect.">
            <a:extLst>
              <a:ext uri="{FF2B5EF4-FFF2-40B4-BE49-F238E27FC236}">
                <a16:creationId xmlns:a16="http://schemas.microsoft.com/office/drawing/2014/main" id="{DEAA2F8F-6036-D726-BE08-8BF105073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AA0A0EF-FE2B-98A3-3C5E-FF0987BA0E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A94B5CA-ECB3-6A2F-C55F-D6C2D8C82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65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7C50-91BD-0D24-FB2B-BB29C85CA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green and black logo&#10;&#10;AI-generated content may be incorrect.">
            <a:extLst>
              <a:ext uri="{FF2B5EF4-FFF2-40B4-BE49-F238E27FC236}">
                <a16:creationId xmlns:a16="http://schemas.microsoft.com/office/drawing/2014/main" id="{64A7668B-4BCF-2147-2A31-6B74B022B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561230F-359A-6A4E-10B8-4CC6CA212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31A2967-8DA7-8BF1-6600-15DB4E614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21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black logo&#10;&#10;AI-generated content may be incorrect.">
            <a:extLst>
              <a:ext uri="{FF2B5EF4-FFF2-40B4-BE49-F238E27FC236}">
                <a16:creationId xmlns:a16="http://schemas.microsoft.com/office/drawing/2014/main" id="{AB7D1C91-2278-911B-8A4E-B7B60A380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1CF2258-1319-776F-2C5A-0FD691EDC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0DAE93-3BC1-7F4A-4200-A06EDCF8B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16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393AA-36BE-0170-5EEA-A944938D7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B83D4-182C-9BB5-748E-F3BF8FAC6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82BFD-866F-FD8F-974C-B71001299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E7597F97-3C55-DBFA-33EE-3CE0D0C9B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D8B9CAC-1A79-A2EA-C320-570A9F76F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DBECCAB-A9F8-A12F-1B3F-9AE4EB16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670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791B1-6EE0-FABC-A185-A62686CAB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93DDF5-BC9A-293F-FB98-C06D53823D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E6C6D-5E2C-2574-49D9-12E16CD94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BFB4EE82-F7DE-E026-57CE-D856DF8C6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894A750-192F-DFFE-48C8-E84ACD5D5A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DC98E9E-EF4E-2F41-CE5E-931B2617D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050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9000">
              <a:srgbClr val="7DE1A3"/>
            </a:gs>
            <a:gs pos="0">
              <a:schemeClr val="accent6">
                <a:lumMod val="5000"/>
                <a:lumOff val="95000"/>
              </a:schemeClr>
            </a:gs>
            <a:gs pos="30000">
              <a:srgbClr val="E2F2E0"/>
            </a:gs>
            <a:gs pos="100000">
              <a:srgbClr val="59A06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0C101E-9236-E445-F6C0-A752CB58D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F39A0-03B3-47CB-3DBA-A438C969A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941551-BC80-2878-803B-90534B794EBC}"/>
              </a:ext>
            </a:extLst>
          </p:cNvPr>
          <p:cNvSpPr/>
          <p:nvPr/>
        </p:nvSpPr>
        <p:spPr>
          <a:xfrm>
            <a:off x="0" y="6357887"/>
            <a:ext cx="12192000" cy="501649"/>
          </a:xfrm>
          <a:prstGeom prst="rect">
            <a:avLst/>
          </a:prstGeom>
          <a:solidFill>
            <a:srgbClr val="388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4180C07-D94C-1FC1-9EFB-4979F1900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EEABD98-B164-BA25-963D-489C4FEC1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3E26B0-E977-EE55-464D-D1DC6DC8E55F}"/>
              </a:ext>
            </a:extLst>
          </p:cNvPr>
          <p:cNvSpPr txBox="1"/>
          <p:nvPr/>
        </p:nvSpPr>
        <p:spPr>
          <a:xfrm>
            <a:off x="3642966" y="6423719"/>
            <a:ext cx="4906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0" dirty="0">
                <a:solidFill>
                  <a:schemeClr val="bg1"/>
                </a:solidFill>
              </a:rPr>
              <a:t>clarksonregional.com/bridges-to-mental-health</a:t>
            </a:r>
          </a:p>
        </p:txBody>
      </p:sp>
    </p:spTree>
    <p:extLst>
      <p:ext uri="{BB962C8B-B14F-4D97-AF65-F5344CB8AC3E}">
        <p14:creationId xmlns:p14="http://schemas.microsoft.com/office/powerpoint/2010/main" val="173435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BAC59F6-5AC1-DDDD-E0DF-824CB02849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en-US" dirty="0">
                <a:cs typeface="Times" panose="02020603050405020304" pitchFamily="18" charset="0"/>
              </a:rPr>
              <a:t>Clinical Pearls of Depression</a:t>
            </a:r>
            <a:endParaRPr lang="en-US" alt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61A2FC0-A57A-46B8-1766-1B2ECB8C99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32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Patient last to know depressed, </a:t>
            </a:r>
            <a:br>
              <a:rPr lang="en-US" altLang="en-US" dirty="0"/>
            </a:br>
            <a:r>
              <a:rPr lang="en-US" altLang="en-US" dirty="0"/>
              <a:t>last to know recovery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985" y="1873929"/>
            <a:ext cx="6366029" cy="4244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9697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Reality testing intact or improved</a:t>
            </a:r>
            <a:endParaRPr lang="en-US" dirty="0"/>
          </a:p>
        </p:txBody>
      </p:sp>
      <p:pic>
        <p:nvPicPr>
          <p:cNvPr id="1028" name="Picture 4" descr="Ameristar Casino | Council bluffs iowa, Friend vacation, Council bluf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98" y="1690688"/>
            <a:ext cx="6174204" cy="408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520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Depressive episodes are </a:t>
            </a:r>
            <a:br>
              <a:rPr lang="en-US" altLang="en-US" dirty="0"/>
            </a:br>
            <a:r>
              <a:rPr lang="en-US" altLang="en-US" dirty="0"/>
              <a:t>remembered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639" y="2165242"/>
            <a:ext cx="5290721" cy="4026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2681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Not necessarily a life long illness </a:t>
            </a:r>
            <a:br>
              <a:rPr lang="en-US" altLang="en-US" dirty="0"/>
            </a:br>
            <a:r>
              <a:rPr lang="en-US" altLang="en-US" dirty="0"/>
              <a:t>with one episode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9A1183-33D1-3CAA-A506-968AB8FD2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843" y="1846216"/>
            <a:ext cx="8066314" cy="4234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9371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Melancholic – decreased sleep, </a:t>
            </a:r>
            <a:br>
              <a:rPr lang="en-US" altLang="en-US" dirty="0"/>
            </a:br>
            <a:r>
              <a:rPr lang="en-US" altLang="en-US" dirty="0"/>
              <a:t>decreased appetite, diurnal variation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688" y="1978334"/>
            <a:ext cx="5448623" cy="4074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7491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Diurnal Variation</a:t>
            </a:r>
            <a:endParaRPr lang="en-US" dirty="0"/>
          </a:p>
        </p:txBody>
      </p:sp>
      <p:pic>
        <p:nvPicPr>
          <p:cNvPr id="2050" name="Picture 2" descr="How To Read A Tide Chart (For Catching Fish AND Boating Safety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7" y="1912630"/>
            <a:ext cx="10829925" cy="4238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19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Joy Returns </a:t>
            </a:r>
            <a:br>
              <a:rPr lang="en-US" altLang="en-US" dirty="0"/>
            </a:br>
            <a:r>
              <a:rPr lang="en-US" altLang="en-US" dirty="0"/>
              <a:t>Last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762" y="365125"/>
            <a:ext cx="4271356" cy="5836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8634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07" y="110197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Two steps </a:t>
            </a:r>
            <a:br>
              <a:rPr lang="en-US" altLang="en-US" dirty="0"/>
            </a:br>
            <a:r>
              <a:rPr lang="en-US" altLang="en-US" dirty="0"/>
              <a:t>forward, </a:t>
            </a:r>
            <a:br>
              <a:rPr lang="en-US" altLang="en-US" dirty="0"/>
            </a:br>
            <a:r>
              <a:rPr lang="en-US" altLang="en-US" dirty="0"/>
              <a:t>one step back</a:t>
            </a:r>
            <a:br>
              <a:rPr lang="en-US" alt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493" y="230760"/>
            <a:ext cx="7235911" cy="6029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8579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Rethink start low, go slow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18" y="1856635"/>
            <a:ext cx="4210420" cy="3508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147" y="1890296"/>
            <a:ext cx="5632653" cy="3441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631847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idges_ PPT template" id="{A3BE0DF7-872F-401F-A2C8-44733975127C}" vid="{8479AC2C-9515-42D9-8400-23C171C9C9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8be31f3-3036-4a52-9c7c-992168c18c6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1BD808027EDD4B9FC45F22115DC339" ma:contentTypeVersion="13" ma:contentTypeDescription="Create a new document." ma:contentTypeScope="" ma:versionID="0172fe9faf8618f9ffdaf2cc90ad739e">
  <xsd:schema xmlns:xsd="http://www.w3.org/2001/XMLSchema" xmlns:xs="http://www.w3.org/2001/XMLSchema" xmlns:p="http://schemas.microsoft.com/office/2006/metadata/properties" xmlns:ns3="98be31f3-3036-4a52-9c7c-992168c18c6b" targetNamespace="http://schemas.microsoft.com/office/2006/metadata/properties" ma:root="true" ma:fieldsID="d85fc11ebc2d0df6c6c13943405d1e84" ns3:_="">
    <xsd:import namespace="98be31f3-3036-4a52-9c7c-992168c18c6b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OCR" minOccurs="0"/>
                <xsd:element ref="ns3:MediaLengthInSecond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e31f3-3036-4a52-9c7c-992168c18c6b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EC08A0-2F11-4948-A5A0-71CD8F89A97F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98be31f3-3036-4a52-9c7c-992168c18c6b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B5567A3-EAC3-426A-AF1B-FD32FA49EF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2DD07A-AEDD-4578-A4A4-3EFC003627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be31f3-3036-4a52-9c7c-992168c18c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68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Times</vt:lpstr>
      <vt:lpstr>1_Office Theme</vt:lpstr>
      <vt:lpstr>Clinical Pearls of Depression</vt:lpstr>
      <vt:lpstr>Reality testing intact or improved</vt:lpstr>
      <vt:lpstr>Depressive episodes are  remembered</vt:lpstr>
      <vt:lpstr>Not necessarily a life long illness  with one episode</vt:lpstr>
      <vt:lpstr>Melancholic – decreased sleep,  decreased appetite, diurnal variation</vt:lpstr>
      <vt:lpstr>Diurnal Variation</vt:lpstr>
      <vt:lpstr>Joy Returns  Last</vt:lpstr>
      <vt:lpstr>Two steps  forward,  one step back </vt:lpstr>
      <vt:lpstr>Rethink start low, go slow</vt:lpstr>
      <vt:lpstr>Patient last to know depressed,  last to know recovery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Althoff, Rob</dc:creator>
  <cp:lastModifiedBy>Althoff, Rob</cp:lastModifiedBy>
  <cp:revision>10</cp:revision>
  <dcterms:created xsi:type="dcterms:W3CDTF">2026-01-21T14:59:53Z</dcterms:created>
  <dcterms:modified xsi:type="dcterms:W3CDTF">2026-04-09T20:07:17Z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0x010100411BD808027EDD4B9FC45F22115DC339</vt:lpwstr>
  </property>
</Properties>
</file>