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tags/tag2.xml" ContentType="application/vnd.openxmlformats-officedocument.presentationml.tags+xml"/>
  <Override PartName="/ppt/webextensions/webextension2.xml" ContentType="application/vnd.ms-office.webextension+xml"/>
  <Override PartName="/ppt/tags/tag3.xml" ContentType="application/vnd.openxmlformats-officedocument.presentationml.tags+xml"/>
  <Override PartName="/ppt/webextensions/webextension3.xml" ContentType="application/vnd.ms-office.webextension+xml"/>
  <Override PartName="/ppt/tags/tag4.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4.xml" ContentType="application/vnd.openxmlformats-officedocument.presentationml.notesSlide+xml"/>
  <Override PartName="/ppt/tags/tag7.xml" ContentType="application/vnd.openxmlformats-officedocument.presentationml.tags+xml"/>
  <Override PartName="/ppt/webextensions/webextension4.xml" ContentType="application/vnd.ms-office.webextension+xml"/>
  <Override PartName="/ppt/tags/tag8.xml" ContentType="application/vnd.openxmlformats-officedocument.presentationml.tags+xml"/>
  <Override PartName="/ppt/tags/tag9.xml" ContentType="application/vnd.openxmlformats-officedocument.presentationml.tags+xml"/>
  <Override PartName="/ppt/notesSlides/notesSlide5.xml" ContentType="application/vnd.openxmlformats-officedocument.presentationml.notesSlide+xml"/>
  <Override PartName="/ppt/tags/tag10.xml" ContentType="application/vnd.openxmlformats-officedocument.presentationml.tags+xml"/>
  <Override PartName="/ppt/webextensions/webextension5.xml" ContentType="application/vnd.ms-office.webextension+xml"/>
  <Override PartName="/ppt/tags/tag11.xml" ContentType="application/vnd.openxmlformats-officedocument.presentationml.tags+xml"/>
  <Override PartName="/ppt/notesSlides/notesSlide6.xml" ContentType="application/vnd.openxmlformats-officedocument.presentationml.notesSlide+xml"/>
  <Override PartName="/ppt/tags/tag12.xml" ContentType="application/vnd.openxmlformats-officedocument.presentationml.tags+xml"/>
  <Override PartName="/ppt/webextensions/webextension6.xml" ContentType="application/vnd.ms-office.webextension+xml"/>
  <Override PartName="/ppt/tags/tag13.xml" ContentType="application/vnd.openxmlformats-officedocument.presentationml.tags+xml"/>
  <Override PartName="/ppt/webextensions/webextension7.xml" ContentType="application/vnd.ms-office.webextension+xml"/>
  <Override PartName="/ppt/tags/tag14.xml" ContentType="application/vnd.openxmlformats-officedocument.presentationml.tags+xml"/>
  <Override PartName="/ppt/webextensions/webextension8.xml" ContentType="application/vnd.ms-office.webextension+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4"/>
  </p:sldMasterIdLst>
  <p:notesMasterIdLst>
    <p:notesMasterId r:id="rId25"/>
  </p:notesMasterIdLst>
  <p:sldIdLst>
    <p:sldId id="351" r:id="rId5"/>
    <p:sldId id="256" r:id="rId6"/>
    <p:sldId id="352" r:id="rId7"/>
    <p:sldId id="362" r:id="rId8"/>
    <p:sldId id="435" r:id="rId9"/>
    <p:sldId id="354" r:id="rId10"/>
    <p:sldId id="356" r:id="rId11"/>
    <p:sldId id="357" r:id="rId12"/>
    <p:sldId id="437" r:id="rId13"/>
    <p:sldId id="358" r:id="rId14"/>
    <p:sldId id="438" r:id="rId15"/>
    <p:sldId id="439" r:id="rId16"/>
    <p:sldId id="440" r:id="rId17"/>
    <p:sldId id="444" r:id="rId18"/>
    <p:sldId id="441" r:id="rId19"/>
    <p:sldId id="442" r:id="rId20"/>
    <p:sldId id="443" r:id="rId21"/>
    <p:sldId id="445" r:id="rId22"/>
    <p:sldId id="446" r:id="rId23"/>
    <p:sldId id="447" r:id="rId24"/>
  </p:sldIdLst>
  <p:sldSz cx="12192000" cy="6858000"/>
  <p:notesSz cx="6858000" cy="9144000"/>
  <p:custDataLst>
    <p:tags r:id="rId2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AEADD"/>
    <a:srgbClr val="388B4F"/>
    <a:srgbClr val="90CEA2"/>
    <a:srgbClr val="325729"/>
    <a:srgbClr val="7DE1A3"/>
    <a:srgbClr val="E4E4E4"/>
    <a:srgbClr val="B7DDBA"/>
    <a:srgbClr val="AFE3D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F42017A-E818-4931-85CE-2E2FEAADF905}" v="89" dt="2026-04-09T20:47:29.14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59" d="100"/>
          <a:sy n="59" d="100"/>
        </p:scale>
        <p:origin x="92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gs" Target="tags/tag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thoff, Rob" userId="d3a6be77-a378-406d-b453-a7f650687276" providerId="ADAL" clId="{C842A7B1-731E-4E69-B917-C99BCA532959}"/>
    <pc:docChg chg="undo custSel addSld delSld modSld">
      <pc:chgData name="Althoff, Rob" userId="d3a6be77-a378-406d-b453-a7f650687276" providerId="ADAL" clId="{C842A7B1-731E-4E69-B917-C99BCA532959}" dt="2026-04-09T01:41:28.914" v="661" actId="6549"/>
      <pc:docMkLst>
        <pc:docMk/>
      </pc:docMkLst>
      <pc:sldChg chg="add del">
        <pc:chgData name="Althoff, Rob" userId="d3a6be77-a378-406d-b453-a7f650687276" providerId="ADAL" clId="{C842A7B1-731E-4E69-B917-C99BCA532959}" dt="2026-04-08T20:31:14.109" v="65"/>
        <pc:sldMkLst>
          <pc:docMk/>
          <pc:sldMk cId="109857222" sldId="256"/>
        </pc:sldMkLst>
      </pc:sldChg>
      <pc:sldChg chg="delSp modSp mod">
        <pc:chgData name="Althoff, Rob" userId="d3a6be77-a378-406d-b453-a7f650687276" providerId="ADAL" clId="{C842A7B1-731E-4E69-B917-C99BCA532959}" dt="2026-04-08T20:45:01.767" v="286" actId="11"/>
        <pc:sldMkLst>
          <pc:docMk/>
          <pc:sldMk cId="2975189337" sldId="357"/>
        </pc:sldMkLst>
        <pc:spChg chg="mod">
          <ac:chgData name="Althoff, Rob" userId="d3a6be77-a378-406d-b453-a7f650687276" providerId="ADAL" clId="{C842A7B1-731E-4E69-B917-C99BCA532959}" dt="2026-04-08T20:32:32.300" v="85" actId="20577"/>
          <ac:spMkLst>
            <pc:docMk/>
            <pc:sldMk cId="2975189337" sldId="357"/>
            <ac:spMk id="4098" creationId="{00000000-0000-0000-0000-000000000000}"/>
          </ac:spMkLst>
        </pc:spChg>
        <pc:spChg chg="mod">
          <ac:chgData name="Althoff, Rob" userId="d3a6be77-a378-406d-b453-a7f650687276" providerId="ADAL" clId="{C842A7B1-731E-4E69-B917-C99BCA532959}" dt="2026-04-08T20:45:01.767" v="286" actId="11"/>
          <ac:spMkLst>
            <pc:docMk/>
            <pc:sldMk cId="2975189337" sldId="357"/>
            <ac:spMk id="4099" creationId="{00000000-0000-0000-0000-000000000000}"/>
          </ac:spMkLst>
        </pc:spChg>
        <pc:graphicFrameChg chg="del">
          <ac:chgData name="Althoff, Rob" userId="d3a6be77-a378-406d-b453-a7f650687276" providerId="ADAL" clId="{C842A7B1-731E-4E69-B917-C99BCA532959}" dt="2026-04-08T20:44:53.668" v="283" actId="478"/>
          <ac:graphicFrameMkLst>
            <pc:docMk/>
            <pc:sldMk cId="2975189337" sldId="357"/>
            <ac:graphicFrameMk id="2" creationId="{00000000-0000-0000-0000-000000000000}"/>
          </ac:graphicFrameMkLst>
        </pc:graphicFrameChg>
      </pc:sldChg>
      <pc:sldChg chg="delSp modSp mod">
        <pc:chgData name="Althoff, Rob" userId="d3a6be77-a378-406d-b453-a7f650687276" providerId="ADAL" clId="{C842A7B1-731E-4E69-B917-C99BCA532959}" dt="2026-04-08T20:44:48.760" v="282" actId="11"/>
        <pc:sldMkLst>
          <pc:docMk/>
          <pc:sldMk cId="4039406763" sldId="358"/>
        </pc:sldMkLst>
        <pc:spChg chg="mod">
          <ac:chgData name="Althoff, Rob" userId="d3a6be77-a378-406d-b453-a7f650687276" providerId="ADAL" clId="{C842A7B1-731E-4E69-B917-C99BCA532959}" dt="2026-04-08T20:32:40.473" v="99" actId="20577"/>
          <ac:spMkLst>
            <pc:docMk/>
            <pc:sldMk cId="4039406763" sldId="358"/>
            <ac:spMk id="5122" creationId="{00000000-0000-0000-0000-000000000000}"/>
          </ac:spMkLst>
        </pc:spChg>
        <pc:spChg chg="mod">
          <ac:chgData name="Althoff, Rob" userId="d3a6be77-a378-406d-b453-a7f650687276" providerId="ADAL" clId="{C842A7B1-731E-4E69-B917-C99BCA532959}" dt="2026-04-08T20:44:48.760" v="282" actId="11"/>
          <ac:spMkLst>
            <pc:docMk/>
            <pc:sldMk cId="4039406763" sldId="358"/>
            <ac:spMk id="5123" creationId="{00000000-0000-0000-0000-000000000000}"/>
          </ac:spMkLst>
        </pc:spChg>
        <pc:graphicFrameChg chg="del">
          <ac:chgData name="Althoff, Rob" userId="d3a6be77-a378-406d-b453-a7f650687276" providerId="ADAL" clId="{C842A7B1-731E-4E69-B917-C99BCA532959}" dt="2026-04-08T20:44:39.086" v="279" actId="478"/>
          <ac:graphicFrameMkLst>
            <pc:docMk/>
            <pc:sldMk cId="4039406763" sldId="358"/>
            <ac:graphicFrameMk id="2" creationId="{00000000-0000-0000-0000-000000000000}"/>
          </ac:graphicFrameMkLst>
        </pc:graphicFrameChg>
      </pc:sldChg>
      <pc:sldChg chg="del">
        <pc:chgData name="Althoff, Rob" userId="d3a6be77-a378-406d-b453-a7f650687276" providerId="ADAL" clId="{C842A7B1-731E-4E69-B917-C99BCA532959}" dt="2026-04-08T20:10:58.914" v="53" actId="47"/>
        <pc:sldMkLst>
          <pc:docMk/>
          <pc:sldMk cId="1049064053" sldId="359"/>
        </pc:sldMkLst>
      </pc:sldChg>
      <pc:sldChg chg="del">
        <pc:chgData name="Althoff, Rob" userId="d3a6be77-a378-406d-b453-a7f650687276" providerId="ADAL" clId="{C842A7B1-731E-4E69-B917-C99BCA532959}" dt="2026-04-08T20:11:01.079" v="55" actId="47"/>
        <pc:sldMkLst>
          <pc:docMk/>
          <pc:sldMk cId="3588957194" sldId="360"/>
        </pc:sldMkLst>
      </pc:sldChg>
      <pc:sldChg chg="del">
        <pc:chgData name="Althoff, Rob" userId="d3a6be77-a378-406d-b453-a7f650687276" providerId="ADAL" clId="{C842A7B1-731E-4E69-B917-C99BCA532959}" dt="2026-04-08T20:11:03.564" v="57" actId="47"/>
        <pc:sldMkLst>
          <pc:docMk/>
          <pc:sldMk cId="4122152763" sldId="361"/>
        </pc:sldMkLst>
      </pc:sldChg>
      <pc:sldChg chg="modSp mod">
        <pc:chgData name="Althoff, Rob" userId="d3a6be77-a378-406d-b453-a7f650687276" providerId="ADAL" clId="{C842A7B1-731E-4E69-B917-C99BCA532959}" dt="2026-04-08T20:43:58.820" v="278" actId="11"/>
        <pc:sldMkLst>
          <pc:docMk/>
          <pc:sldMk cId="3793658732" sldId="362"/>
        </pc:sldMkLst>
        <pc:spChg chg="mod">
          <ac:chgData name="Althoff, Rob" userId="d3a6be77-a378-406d-b453-a7f650687276" providerId="ADAL" clId="{C842A7B1-731E-4E69-B917-C99BCA532959}" dt="2026-04-08T20:32:21.027" v="82" actId="20577"/>
          <ac:spMkLst>
            <pc:docMk/>
            <pc:sldMk cId="3793658732" sldId="362"/>
            <ac:spMk id="2" creationId="{0A8DE0F8-47BC-720C-BC40-10F9F0A73B73}"/>
          </ac:spMkLst>
        </pc:spChg>
        <pc:spChg chg="mod">
          <ac:chgData name="Althoff, Rob" userId="d3a6be77-a378-406d-b453-a7f650687276" providerId="ADAL" clId="{C842A7B1-731E-4E69-B917-C99BCA532959}" dt="2026-04-08T20:43:58.820" v="278" actId="11"/>
          <ac:spMkLst>
            <pc:docMk/>
            <pc:sldMk cId="3793658732" sldId="362"/>
            <ac:spMk id="3" creationId="{662069A8-4BB1-FCF6-1755-108CBABA34D0}"/>
          </ac:spMkLst>
        </pc:spChg>
      </pc:sldChg>
      <pc:sldChg chg="del">
        <pc:chgData name="Althoff, Rob" userId="d3a6be77-a378-406d-b453-a7f650687276" providerId="ADAL" clId="{C842A7B1-731E-4E69-B917-C99BCA532959}" dt="2026-04-08T20:11:18.582" v="59" actId="47"/>
        <pc:sldMkLst>
          <pc:docMk/>
          <pc:sldMk cId="1609446495" sldId="363"/>
        </pc:sldMkLst>
      </pc:sldChg>
      <pc:sldChg chg="del">
        <pc:chgData name="Althoff, Rob" userId="d3a6be77-a378-406d-b453-a7f650687276" providerId="ADAL" clId="{C842A7B1-731E-4E69-B917-C99BCA532959}" dt="2026-04-08T20:31:18.427" v="66" actId="47"/>
        <pc:sldMkLst>
          <pc:docMk/>
          <pc:sldMk cId="2273680483" sldId="427"/>
        </pc:sldMkLst>
      </pc:sldChg>
      <pc:sldChg chg="del">
        <pc:chgData name="Althoff, Rob" userId="d3a6be77-a378-406d-b453-a7f650687276" providerId="ADAL" clId="{C842A7B1-731E-4E69-B917-C99BCA532959}" dt="2026-04-08T20:31:39.488" v="68" actId="47"/>
        <pc:sldMkLst>
          <pc:docMk/>
          <pc:sldMk cId="2633784835" sldId="428"/>
        </pc:sldMkLst>
      </pc:sldChg>
      <pc:sldChg chg="del">
        <pc:chgData name="Althoff, Rob" userId="d3a6be77-a378-406d-b453-a7f650687276" providerId="ADAL" clId="{C842A7B1-731E-4E69-B917-C99BCA532959}" dt="2026-04-08T20:31:55.876" v="72" actId="47"/>
        <pc:sldMkLst>
          <pc:docMk/>
          <pc:sldMk cId="1813566190" sldId="429"/>
        </pc:sldMkLst>
      </pc:sldChg>
      <pc:sldChg chg="del">
        <pc:chgData name="Althoff, Rob" userId="d3a6be77-a378-406d-b453-a7f650687276" providerId="ADAL" clId="{C842A7B1-731E-4E69-B917-C99BCA532959}" dt="2026-04-08T20:32:04.461" v="74" actId="47"/>
        <pc:sldMkLst>
          <pc:docMk/>
          <pc:sldMk cId="3985648357" sldId="430"/>
        </pc:sldMkLst>
      </pc:sldChg>
      <pc:sldChg chg="del">
        <pc:chgData name="Althoff, Rob" userId="d3a6be77-a378-406d-b453-a7f650687276" providerId="ADAL" clId="{C842A7B1-731E-4E69-B917-C99BCA532959}" dt="2026-04-08T20:10:59.910" v="54" actId="47"/>
        <pc:sldMkLst>
          <pc:docMk/>
          <pc:sldMk cId="3472833093" sldId="431"/>
        </pc:sldMkLst>
      </pc:sldChg>
      <pc:sldChg chg="del">
        <pc:chgData name="Althoff, Rob" userId="d3a6be77-a378-406d-b453-a7f650687276" providerId="ADAL" clId="{C842A7B1-731E-4E69-B917-C99BCA532959}" dt="2026-04-08T20:11:01.948" v="56" actId="47"/>
        <pc:sldMkLst>
          <pc:docMk/>
          <pc:sldMk cId="76342949" sldId="432"/>
        </pc:sldMkLst>
      </pc:sldChg>
      <pc:sldChg chg="del">
        <pc:chgData name="Althoff, Rob" userId="d3a6be77-a378-406d-b453-a7f650687276" providerId="ADAL" clId="{C842A7B1-731E-4E69-B917-C99BCA532959}" dt="2026-04-08T20:11:05.749" v="58" actId="47"/>
        <pc:sldMkLst>
          <pc:docMk/>
          <pc:sldMk cId="2785622323" sldId="433"/>
        </pc:sldMkLst>
      </pc:sldChg>
      <pc:sldChg chg="del">
        <pc:chgData name="Althoff, Rob" userId="d3a6be77-a378-406d-b453-a7f650687276" providerId="ADAL" clId="{C842A7B1-731E-4E69-B917-C99BCA532959}" dt="2026-04-08T20:31:48.121" v="70" actId="47"/>
        <pc:sldMkLst>
          <pc:docMk/>
          <pc:sldMk cId="3644419515" sldId="434"/>
        </pc:sldMkLst>
      </pc:sldChg>
      <pc:sldChg chg="add">
        <pc:chgData name="Althoff, Rob" userId="d3a6be77-a378-406d-b453-a7f650687276" providerId="ADAL" clId="{C842A7B1-731E-4E69-B917-C99BCA532959}" dt="2026-04-08T20:31:33.472" v="67"/>
        <pc:sldMkLst>
          <pc:docMk/>
          <pc:sldMk cId="3601224749" sldId="435"/>
        </pc:sldMkLst>
      </pc:sldChg>
      <pc:sldChg chg="add del">
        <pc:chgData name="Althoff, Rob" userId="d3a6be77-a378-406d-b453-a7f650687276" providerId="ADAL" clId="{C842A7B1-731E-4E69-B917-C99BCA532959}" dt="2026-04-08T20:32:28.381" v="83" actId="47"/>
        <pc:sldMkLst>
          <pc:docMk/>
          <pc:sldMk cId="2327169344" sldId="436"/>
        </pc:sldMkLst>
      </pc:sldChg>
      <pc:sldChg chg="add">
        <pc:chgData name="Althoff, Rob" userId="d3a6be77-a378-406d-b453-a7f650687276" providerId="ADAL" clId="{C842A7B1-731E-4E69-B917-C99BCA532959}" dt="2026-04-08T20:31:53.366" v="71"/>
        <pc:sldMkLst>
          <pc:docMk/>
          <pc:sldMk cId="3454643245" sldId="437"/>
        </pc:sldMkLst>
      </pc:sldChg>
      <pc:sldChg chg="add">
        <pc:chgData name="Althoff, Rob" userId="d3a6be77-a378-406d-b453-a7f650687276" providerId="ADAL" clId="{C842A7B1-731E-4E69-B917-C99BCA532959}" dt="2026-04-08T20:32:02.019" v="73"/>
        <pc:sldMkLst>
          <pc:docMk/>
          <pc:sldMk cId="3521585131" sldId="438"/>
        </pc:sldMkLst>
      </pc:sldChg>
      <pc:sldChg chg="addSp modSp add mod">
        <pc:chgData name="Althoff, Rob" userId="d3a6be77-a378-406d-b453-a7f650687276" providerId="ADAL" clId="{C842A7B1-731E-4E69-B917-C99BCA532959}" dt="2026-04-08T20:41:53.092" v="249" actId="27636"/>
        <pc:sldMkLst>
          <pc:docMk/>
          <pc:sldMk cId="3938082042" sldId="439"/>
        </pc:sldMkLst>
        <pc:spChg chg="mod">
          <ac:chgData name="Althoff, Rob" userId="d3a6be77-a378-406d-b453-a7f650687276" providerId="ADAL" clId="{C842A7B1-731E-4E69-B917-C99BCA532959}" dt="2026-04-08T20:41:53.092" v="249" actId="27636"/>
          <ac:spMkLst>
            <pc:docMk/>
            <pc:sldMk cId="3938082042" sldId="439"/>
            <ac:spMk id="12291" creationId="{A18BF0E2-3011-8FE6-2B7A-371A6FD9EAA5}"/>
          </ac:spMkLst>
        </pc:spChg>
        <pc:spChg chg="mod">
          <ac:chgData name="Althoff, Rob" userId="d3a6be77-a378-406d-b453-a7f650687276" providerId="ADAL" clId="{C842A7B1-731E-4E69-B917-C99BCA532959}" dt="2026-04-08T20:40:12.253" v="190" actId="20577"/>
          <ac:spMkLst>
            <pc:docMk/>
            <pc:sldMk cId="3938082042" sldId="439"/>
            <ac:spMk id="12293" creationId="{E13BE288-8D3E-7BFC-357E-C1CF01E7D6E7}"/>
          </ac:spMkLst>
        </pc:spChg>
        <pc:graphicFrameChg chg="add mod">
          <ac:chgData name="Althoff, Rob" userId="d3a6be77-a378-406d-b453-a7f650687276" providerId="ADAL" clId="{C842A7B1-731E-4E69-B917-C99BCA532959}" dt="2026-04-08T20:38:59.250" v="151"/>
          <ac:graphicFrameMkLst>
            <pc:docMk/>
            <pc:sldMk cId="3938082042" sldId="439"/>
            <ac:graphicFrameMk id="2" creationId="{05852EC7-EBB5-65B8-C822-6DF92B68DF4A}"/>
          </ac:graphicFrameMkLst>
        </pc:graphicFrameChg>
      </pc:sldChg>
      <pc:sldChg chg="addSp delSp modSp new mod">
        <pc:chgData name="Althoff, Rob" userId="d3a6be77-a378-406d-b453-a7f650687276" providerId="ADAL" clId="{C842A7B1-731E-4E69-B917-C99BCA532959}" dt="2026-04-08T20:45:13.133" v="287" actId="14100"/>
        <pc:sldMkLst>
          <pc:docMk/>
          <pc:sldMk cId="1700848979" sldId="440"/>
        </pc:sldMkLst>
        <pc:spChg chg="mod">
          <ac:chgData name="Althoff, Rob" userId="d3a6be77-a378-406d-b453-a7f650687276" providerId="ADAL" clId="{C842A7B1-731E-4E69-B917-C99BCA532959}" dt="2026-04-08T20:42:41.221" v="269" actId="20577"/>
          <ac:spMkLst>
            <pc:docMk/>
            <pc:sldMk cId="1700848979" sldId="440"/>
            <ac:spMk id="2" creationId="{051EB6D8-58F3-64BA-CE70-5A25CC46D440}"/>
          </ac:spMkLst>
        </pc:spChg>
        <pc:spChg chg="add del mod">
          <ac:chgData name="Althoff, Rob" userId="d3a6be77-a378-406d-b453-a7f650687276" providerId="ADAL" clId="{C842A7B1-731E-4E69-B917-C99BCA532959}" dt="2026-04-08T20:45:13.133" v="287" actId="14100"/>
          <ac:spMkLst>
            <pc:docMk/>
            <pc:sldMk cId="1700848979" sldId="440"/>
            <ac:spMk id="3" creationId="{185A9D73-5176-8134-A87B-D9F2DF3DB8E7}"/>
          </ac:spMkLst>
        </pc:spChg>
        <pc:graphicFrameChg chg="add mod">
          <ac:chgData name="Althoff, Rob" userId="d3a6be77-a378-406d-b453-a7f650687276" providerId="ADAL" clId="{C842A7B1-731E-4E69-B917-C99BCA532959}" dt="2026-04-08T20:42:06.495" v="251"/>
          <ac:graphicFrameMkLst>
            <pc:docMk/>
            <pc:sldMk cId="1700848979" sldId="440"/>
            <ac:graphicFrameMk id="4" creationId="{18506FC8-0114-17BC-0487-D83A27CB0EFC}"/>
          </ac:graphicFrameMkLst>
        </pc:graphicFrameChg>
      </pc:sldChg>
      <pc:sldChg chg="addSp delSp modSp new mod">
        <pc:chgData name="Althoff, Rob" userId="d3a6be77-a378-406d-b453-a7f650687276" providerId="ADAL" clId="{C842A7B1-731E-4E69-B917-C99BCA532959}" dt="2026-04-08T20:49:57.164" v="413" actId="20577"/>
        <pc:sldMkLst>
          <pc:docMk/>
          <pc:sldMk cId="859257559" sldId="441"/>
        </pc:sldMkLst>
        <pc:spChg chg="mod">
          <ac:chgData name="Althoff, Rob" userId="d3a6be77-a378-406d-b453-a7f650687276" providerId="ADAL" clId="{C842A7B1-731E-4E69-B917-C99BCA532959}" dt="2026-04-08T20:46:21.629" v="294" actId="20577"/>
          <ac:spMkLst>
            <pc:docMk/>
            <pc:sldMk cId="859257559" sldId="441"/>
            <ac:spMk id="2" creationId="{6F804BD6-280A-5FBA-BEEC-121EE2166D11}"/>
          </ac:spMkLst>
        </pc:spChg>
        <pc:spChg chg="mod">
          <ac:chgData name="Althoff, Rob" userId="d3a6be77-a378-406d-b453-a7f650687276" providerId="ADAL" clId="{C842A7B1-731E-4E69-B917-C99BCA532959}" dt="2026-04-08T20:49:57.164" v="413" actId="20577"/>
          <ac:spMkLst>
            <pc:docMk/>
            <pc:sldMk cId="859257559" sldId="441"/>
            <ac:spMk id="3" creationId="{BFB48134-B358-5CBC-887E-1024E4075D7C}"/>
          </ac:spMkLst>
        </pc:spChg>
        <pc:graphicFrameChg chg="add del mod">
          <ac:chgData name="Althoff, Rob" userId="d3a6be77-a378-406d-b453-a7f650687276" providerId="ADAL" clId="{C842A7B1-731E-4E69-B917-C99BCA532959}" dt="2026-04-08T20:48:50.231" v="342" actId="478"/>
          <ac:graphicFrameMkLst>
            <pc:docMk/>
            <pc:sldMk cId="859257559" sldId="441"/>
            <ac:graphicFrameMk id="4" creationId="{BCAC619F-6E98-DE7A-4BFE-459FD5967405}"/>
          </ac:graphicFrameMkLst>
        </pc:graphicFrameChg>
      </pc:sldChg>
      <pc:sldChg chg="modSp new mod">
        <pc:chgData name="Althoff, Rob" userId="d3a6be77-a378-406d-b453-a7f650687276" providerId="ADAL" clId="{C842A7B1-731E-4E69-B917-C99BCA532959}" dt="2026-04-08T20:52:15.287" v="518" actId="14100"/>
        <pc:sldMkLst>
          <pc:docMk/>
          <pc:sldMk cId="316148478" sldId="442"/>
        </pc:sldMkLst>
        <pc:spChg chg="mod">
          <ac:chgData name="Althoff, Rob" userId="d3a6be77-a378-406d-b453-a7f650687276" providerId="ADAL" clId="{C842A7B1-731E-4E69-B917-C99BCA532959}" dt="2026-04-08T20:51:31.865" v="510" actId="20577"/>
          <ac:spMkLst>
            <pc:docMk/>
            <pc:sldMk cId="316148478" sldId="442"/>
            <ac:spMk id="2" creationId="{7D3375E0-83A2-57BF-7397-D9271E169C30}"/>
          </ac:spMkLst>
        </pc:spChg>
        <pc:spChg chg="mod">
          <ac:chgData name="Althoff, Rob" userId="d3a6be77-a378-406d-b453-a7f650687276" providerId="ADAL" clId="{C842A7B1-731E-4E69-B917-C99BCA532959}" dt="2026-04-08T20:52:15.287" v="518" actId="14100"/>
          <ac:spMkLst>
            <pc:docMk/>
            <pc:sldMk cId="316148478" sldId="442"/>
            <ac:spMk id="3" creationId="{4F7C1CF7-D5EC-7093-0E94-94AB51FD80F2}"/>
          </ac:spMkLst>
        </pc:spChg>
      </pc:sldChg>
      <pc:sldChg chg="add">
        <pc:chgData name="Althoff, Rob" userId="d3a6be77-a378-406d-b453-a7f650687276" providerId="ADAL" clId="{C842A7B1-731E-4E69-B917-C99BCA532959}" dt="2026-04-09T01:27:14.790" v="519"/>
        <pc:sldMkLst>
          <pc:docMk/>
          <pc:sldMk cId="1107449671" sldId="444"/>
        </pc:sldMkLst>
      </pc:sldChg>
      <pc:sldChg chg="addSp modSp new mod">
        <pc:chgData name="Althoff, Rob" userId="d3a6be77-a378-406d-b453-a7f650687276" providerId="ADAL" clId="{C842A7B1-731E-4E69-B917-C99BCA532959}" dt="2026-04-09T01:40:03.885" v="639" actId="20577"/>
        <pc:sldMkLst>
          <pc:docMk/>
          <pc:sldMk cId="3380585139" sldId="445"/>
        </pc:sldMkLst>
        <pc:spChg chg="mod">
          <ac:chgData name="Althoff, Rob" userId="d3a6be77-a378-406d-b453-a7f650687276" providerId="ADAL" clId="{C842A7B1-731E-4E69-B917-C99BCA532959}" dt="2026-04-09T01:32:30.641" v="526" actId="20577"/>
          <ac:spMkLst>
            <pc:docMk/>
            <pc:sldMk cId="3380585139" sldId="445"/>
            <ac:spMk id="2" creationId="{0609FE6C-B75B-F1A4-338F-64D2EEB129D4}"/>
          </ac:spMkLst>
        </pc:spChg>
        <pc:spChg chg="mod">
          <ac:chgData name="Althoff, Rob" userId="d3a6be77-a378-406d-b453-a7f650687276" providerId="ADAL" clId="{C842A7B1-731E-4E69-B917-C99BCA532959}" dt="2026-04-09T01:40:03.885" v="639" actId="20577"/>
          <ac:spMkLst>
            <pc:docMk/>
            <pc:sldMk cId="3380585139" sldId="445"/>
            <ac:spMk id="3" creationId="{A7A58851-4903-4670-D70E-5BAB6AAD34BC}"/>
          </ac:spMkLst>
        </pc:spChg>
        <pc:graphicFrameChg chg="add mod">
          <ac:chgData name="Althoff, Rob" userId="d3a6be77-a378-406d-b453-a7f650687276" providerId="ADAL" clId="{C842A7B1-731E-4E69-B917-C99BCA532959}" dt="2026-04-09T01:38:58.358" v="602"/>
          <ac:graphicFrameMkLst>
            <pc:docMk/>
            <pc:sldMk cId="3380585139" sldId="445"/>
            <ac:graphicFrameMk id="4" creationId="{6CDFB8FC-FF09-1733-6A6A-D4B4769B819F}"/>
          </ac:graphicFrameMkLst>
        </pc:graphicFrameChg>
      </pc:sldChg>
      <pc:sldChg chg="modSp new mod">
        <pc:chgData name="Althoff, Rob" userId="d3a6be77-a378-406d-b453-a7f650687276" providerId="ADAL" clId="{C842A7B1-731E-4E69-B917-C99BCA532959}" dt="2026-04-09T01:41:28.914" v="661" actId="6549"/>
        <pc:sldMkLst>
          <pc:docMk/>
          <pc:sldMk cId="3928810749" sldId="446"/>
        </pc:sldMkLst>
        <pc:spChg chg="mod">
          <ac:chgData name="Althoff, Rob" userId="d3a6be77-a378-406d-b453-a7f650687276" providerId="ADAL" clId="{C842A7B1-731E-4E69-B917-C99BCA532959}" dt="2026-04-09T01:41:07.154" v="644" actId="20577"/>
          <ac:spMkLst>
            <pc:docMk/>
            <pc:sldMk cId="3928810749" sldId="446"/>
            <ac:spMk id="2" creationId="{8C429898-9B9A-867C-7F1C-9D9C6BFADD6F}"/>
          </ac:spMkLst>
        </pc:spChg>
        <pc:spChg chg="mod">
          <ac:chgData name="Althoff, Rob" userId="d3a6be77-a378-406d-b453-a7f650687276" providerId="ADAL" clId="{C842A7B1-731E-4E69-B917-C99BCA532959}" dt="2026-04-09T01:41:28.914" v="661" actId="6549"/>
          <ac:spMkLst>
            <pc:docMk/>
            <pc:sldMk cId="3928810749" sldId="446"/>
            <ac:spMk id="3" creationId="{78E982DD-3378-9605-33DA-BDAC884BD0A2}"/>
          </ac:spMkLst>
        </pc:spChg>
      </pc:sldChg>
      <pc:sldChg chg="add">
        <pc:chgData name="Althoff, Rob" userId="d3a6be77-a378-406d-b453-a7f650687276" providerId="ADAL" clId="{C842A7B1-731E-4E69-B917-C99BCA532959}" dt="2026-04-09T01:35:49.281" v="601"/>
        <pc:sldMkLst>
          <pc:docMk/>
          <pc:sldMk cId="2532375285" sldId="44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28935E7-7C2F-43E9-AC6D-F4B2A775326A}" type="datetimeFigureOut">
              <a:rPr lang="en-US" smtClean="0"/>
              <a:t>4/9/2026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8DC0C5-0A4A-4BE7-8BA6-954960521BC3}" type="slidenum">
              <a:rPr lang="en-US" smtClean="0"/>
              <a:t>‹#›</a:t>
            </a:fld>
            <a:endParaRPr lang="en-US"/>
          </a:p>
        </p:txBody>
      </p:sp>
    </p:spTree>
    <p:extLst>
      <p:ext uri="{BB962C8B-B14F-4D97-AF65-F5344CB8AC3E}">
        <p14:creationId xmlns:p14="http://schemas.microsoft.com/office/powerpoint/2010/main" val="13164718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eaLnBrk="0" hangingPunct="0">
              <a:defRPr sz="2400">
                <a:solidFill>
                  <a:schemeClr val="tx1"/>
                </a:solidFill>
                <a:latin typeface="Times New Roman" pitchFamily="18" charset="0"/>
                <a:ea typeface="MS PGothic" pitchFamily="34" charset="-128"/>
              </a:defRPr>
            </a:lvl1pPr>
            <a:lvl2pPr marL="742950" indent="-285750" eaLnBrk="0" hangingPunct="0">
              <a:defRPr sz="2400">
                <a:solidFill>
                  <a:schemeClr val="tx1"/>
                </a:solidFill>
                <a:latin typeface="Times New Roman" pitchFamily="18" charset="0"/>
                <a:ea typeface="MS PGothic" pitchFamily="34" charset="-128"/>
              </a:defRPr>
            </a:lvl2pPr>
            <a:lvl3pPr marL="1143000" indent="-228600" eaLnBrk="0" hangingPunct="0">
              <a:defRPr sz="2400">
                <a:solidFill>
                  <a:schemeClr val="tx1"/>
                </a:solidFill>
                <a:latin typeface="Times New Roman" pitchFamily="18" charset="0"/>
                <a:ea typeface="MS PGothic" pitchFamily="34" charset="-128"/>
              </a:defRPr>
            </a:lvl3pPr>
            <a:lvl4pPr marL="1600200" indent="-228600" eaLnBrk="0" hangingPunct="0">
              <a:defRPr sz="2400">
                <a:solidFill>
                  <a:schemeClr val="tx1"/>
                </a:solidFill>
                <a:latin typeface="Times New Roman" pitchFamily="18" charset="0"/>
                <a:ea typeface="MS PGothic" pitchFamily="34" charset="-128"/>
              </a:defRPr>
            </a:lvl4pPr>
            <a:lvl5pPr marL="2057400" indent="-228600" eaLnBrk="0" hangingPunct="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a:defRPr/>
            </a:pPr>
            <a:fld id="{722715E1-182E-4B59-87F6-55A60D683C1F}" type="slidenum">
              <a:rPr lang="en-US" altLang="en-US" sz="1200" smtClean="0">
                <a:latin typeface="Times" pitchFamily="3" charset="0"/>
              </a:rPr>
              <a:pPr>
                <a:defRPr/>
              </a:pPr>
              <a:t>1</a:t>
            </a:fld>
            <a:endParaRPr lang="en-US" altLang="en-US" sz="1200">
              <a:latin typeface="Times" pitchFamily="3" charset="0"/>
            </a:endParaRPr>
          </a:p>
        </p:txBody>
      </p:sp>
      <p:sp>
        <p:nvSpPr>
          <p:cNvPr id="527362" name="Rectangle 2"/>
          <p:cNvSpPr>
            <a:spLocks noGrp="1" noRot="1" noChangeAspect="1" noChangeArrowheads="1" noTextEdit="1"/>
          </p:cNvSpPr>
          <p:nvPr>
            <p:ph type="sldImg"/>
          </p:nvPr>
        </p:nvSpPr>
        <p:spPr>
          <a:xfrm>
            <a:off x="381000" y="685800"/>
            <a:ext cx="6096000" cy="3429000"/>
          </a:xfrm>
          <a:ln/>
          <a:extLst>
            <a:ext uri="{FAA26D3D-D897-4be2-8F04-BA451C77F1D7}"/>
          </a:extLst>
        </p:spPr>
      </p:sp>
      <p:sp>
        <p:nvSpPr>
          <p:cNvPr id="527363" name="Rectangle 3"/>
          <p:cNvSpPr>
            <a:spLocks noGrp="1" noChangeArrowheads="1"/>
          </p:cNvSpPr>
          <p:nvPr>
            <p:ph type="body" idx="1"/>
          </p:nvPr>
        </p:nvSpPr>
        <p:spPr/>
        <p:txBody>
          <a:bodyPr/>
          <a:lstStyle/>
          <a:p>
            <a:pPr eaLnBrk="1" hangingPunct="1">
              <a:defRPr/>
            </a:pPr>
            <a:endParaRPr lang="en-US">
              <a:ea typeface="ＭＳ Ｐゴシック" charset="0"/>
              <a:cs typeface="+mn-cs"/>
            </a:endParaRPr>
          </a:p>
        </p:txBody>
      </p:sp>
    </p:spTree>
    <p:extLst>
      <p:ext uri="{BB962C8B-B14F-4D97-AF65-F5344CB8AC3E}">
        <p14:creationId xmlns:p14="http://schemas.microsoft.com/office/powerpoint/2010/main" val="16980734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10F0AC3-A2B6-4A33-A41D-8210B9C7A388}" type="slidenum">
              <a:rPr lang="en-US" altLang="en-US"/>
              <a:pPr/>
              <a:t>6</a:t>
            </a:fld>
            <a:endParaRPr lang="en-US" altLang="en-US"/>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val="9272472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FF450C1-1E0D-471D-8F89-1A8B43D2998C}" type="slidenum">
              <a:rPr lang="en-US" altLang="en-US"/>
              <a:pPr/>
              <a:t>7</a:t>
            </a:fld>
            <a:endParaRPr lang="en-US" altLang="en-US"/>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val="12706103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C98C150-9964-4BE5-ADAB-697921309479}" type="slidenum">
              <a:rPr lang="en-US" altLang="en-US"/>
              <a:pPr/>
              <a:t>8</a:t>
            </a:fld>
            <a:endParaRPr lang="en-US" altLang="en-US"/>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val="42889002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2BDB410-2435-4AE2-A704-D12ACF38F288}" type="slidenum">
              <a:rPr lang="en-US" altLang="en-US"/>
              <a:pPr/>
              <a:t>10</a:t>
            </a:fld>
            <a:endParaRPr lang="en-US" alt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val="35493305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058761-1DA1-0B32-70D1-D849BDF2C1BB}"/>
            </a:ext>
          </a:extLst>
        </p:cNvPr>
        <p:cNvGrpSpPr/>
        <p:nvPr/>
      </p:nvGrpSpPr>
      <p:grpSpPr>
        <a:xfrm>
          <a:off x="0" y="0"/>
          <a:ext cx="0" cy="0"/>
          <a:chOff x="0" y="0"/>
          <a:chExt cx="0" cy="0"/>
        </a:xfrm>
      </p:grpSpPr>
      <p:sp>
        <p:nvSpPr>
          <p:cNvPr id="9218" name="Rectangle 7">
            <a:extLst>
              <a:ext uri="{FF2B5EF4-FFF2-40B4-BE49-F238E27FC236}">
                <a16:creationId xmlns:a16="http://schemas.microsoft.com/office/drawing/2014/main" id="{F95D98D6-E8E6-4E9A-38EE-60A8958F6F06}"/>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10F0AC3-A2B6-4A33-A41D-8210B9C7A388}" type="slidenum">
              <a:rPr lang="en-US" altLang="en-US"/>
              <a:pPr/>
              <a:t>12</a:t>
            </a:fld>
            <a:endParaRPr lang="en-US" altLang="en-US"/>
          </a:p>
        </p:txBody>
      </p:sp>
      <p:sp>
        <p:nvSpPr>
          <p:cNvPr id="9219" name="Rectangle 2">
            <a:extLst>
              <a:ext uri="{FF2B5EF4-FFF2-40B4-BE49-F238E27FC236}">
                <a16:creationId xmlns:a16="http://schemas.microsoft.com/office/drawing/2014/main" id="{B34E5C42-7A1E-C41F-7560-5B66A83C6A27}"/>
              </a:ext>
            </a:extLst>
          </p:cNvPr>
          <p:cNvSpPr>
            <a:spLocks noGrp="1" noRot="1" noChangeAspect="1" noChangeArrowheads="1" noTextEdit="1"/>
          </p:cNvSpPr>
          <p:nvPr>
            <p:ph type="sldImg"/>
          </p:nvPr>
        </p:nvSpPr>
        <p:spPr>
          <a:ln/>
        </p:spPr>
      </p:sp>
      <p:sp>
        <p:nvSpPr>
          <p:cNvPr id="9220" name="Rectangle 3">
            <a:extLst>
              <a:ext uri="{FF2B5EF4-FFF2-40B4-BE49-F238E27FC236}">
                <a16:creationId xmlns:a16="http://schemas.microsoft.com/office/drawing/2014/main" id="{4D61E0FB-941E-4DAF-60F7-6A04B236CF9A}"/>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val="72334822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0.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5.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6.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7.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8.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24469B-C031-31F5-EFA4-F135481C6E4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2CA256E-B4B8-C6E2-23C4-87D557DB26E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8" name="Picture 7" descr="A green and black logo&#10;&#10;AI-generated content may be incorrect.">
            <a:extLst>
              <a:ext uri="{FF2B5EF4-FFF2-40B4-BE49-F238E27FC236}">
                <a16:creationId xmlns:a16="http://schemas.microsoft.com/office/drawing/2014/main" id="{76E96D02-9745-80EE-1DAF-0C146AB1E5F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92329" y="423143"/>
            <a:ext cx="1911221" cy="813869"/>
          </a:xfrm>
          <a:prstGeom prst="rect">
            <a:avLst/>
          </a:prstGeom>
        </p:spPr>
      </p:pic>
    </p:spTree>
    <p:extLst>
      <p:ext uri="{BB962C8B-B14F-4D97-AF65-F5344CB8AC3E}">
        <p14:creationId xmlns:p14="http://schemas.microsoft.com/office/powerpoint/2010/main" val="405967546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26846-95A7-2A4F-9818-B889AD59C99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7EAA737-3674-A7FE-8475-D35CC1A727D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9567A50F-023C-672C-3801-D1020ED93EAB}"/>
              </a:ext>
            </a:extLst>
          </p:cNvPr>
          <p:cNvSpPr>
            <a:spLocks noGrp="1"/>
          </p:cNvSpPr>
          <p:nvPr>
            <p:ph type="dt" sz="half" idx="2"/>
          </p:nvPr>
        </p:nvSpPr>
        <p:spPr>
          <a:xfrm>
            <a:off x="838200" y="6425823"/>
            <a:ext cx="2743200" cy="365125"/>
          </a:xfrm>
          <a:prstGeom prst="rect">
            <a:avLst/>
          </a:prstGeom>
        </p:spPr>
        <p:txBody>
          <a:bodyPr/>
          <a:lstStyle>
            <a:lvl1pPr>
              <a:defRPr baseline="0">
                <a:solidFill>
                  <a:schemeClr val="bg1"/>
                </a:solidFill>
              </a:defRPr>
            </a:lvl1pPr>
          </a:lstStyle>
          <a:p>
            <a:fld id="{459B2E61-43CF-4F70-9D33-D5EC5A2A5C9A}" type="datetimeFigureOut">
              <a:rPr lang="en-US" smtClean="0"/>
              <a:pPr/>
              <a:t>4/9/2026</a:t>
            </a:fld>
            <a:endParaRPr lang="en-US" dirty="0">
              <a:solidFill>
                <a:schemeClr val="bg1"/>
              </a:solidFill>
            </a:endParaRPr>
          </a:p>
        </p:txBody>
      </p:sp>
      <p:sp>
        <p:nvSpPr>
          <p:cNvPr id="7" name="Slide Number Placeholder 5">
            <a:extLst>
              <a:ext uri="{FF2B5EF4-FFF2-40B4-BE49-F238E27FC236}">
                <a16:creationId xmlns:a16="http://schemas.microsoft.com/office/drawing/2014/main" id="{83D3D0ED-C7AD-0EF6-9129-AE5B6451E547}"/>
              </a:ext>
            </a:extLst>
          </p:cNvPr>
          <p:cNvSpPr>
            <a:spLocks noGrp="1"/>
          </p:cNvSpPr>
          <p:nvPr>
            <p:ph type="sldNum" sz="quarter" idx="4"/>
          </p:nvPr>
        </p:nvSpPr>
        <p:spPr>
          <a:xfrm>
            <a:off x="8610600" y="6425823"/>
            <a:ext cx="2743200" cy="365125"/>
          </a:xfrm>
          <a:prstGeom prst="rect">
            <a:avLst/>
          </a:prstGeom>
        </p:spPr>
        <p:txBody>
          <a:bodyPr/>
          <a:lstStyle>
            <a:lvl1pPr algn="r">
              <a:defRPr>
                <a:solidFill>
                  <a:schemeClr val="bg1"/>
                </a:solidFill>
              </a:defRPr>
            </a:lvl1pPr>
          </a:lstStyle>
          <a:p>
            <a:pPr algn="r"/>
            <a:fld id="{BE4FD396-49F3-42D7-97C3-65374D906C08}" type="slidenum">
              <a:rPr lang="en-US" smtClean="0"/>
              <a:pPr/>
              <a:t>‹#›</a:t>
            </a:fld>
            <a:endParaRPr lang="en-US" dirty="0"/>
          </a:p>
        </p:txBody>
      </p:sp>
    </p:spTree>
    <p:extLst>
      <p:ext uri="{BB962C8B-B14F-4D97-AF65-F5344CB8AC3E}">
        <p14:creationId xmlns:p14="http://schemas.microsoft.com/office/powerpoint/2010/main" val="133164338"/>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AE52B4B-290E-EB17-A9A8-891FE01F180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1FF6F35-6D7C-5D05-6B6F-AFBD175C0E6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3">
            <a:extLst>
              <a:ext uri="{FF2B5EF4-FFF2-40B4-BE49-F238E27FC236}">
                <a16:creationId xmlns:a16="http://schemas.microsoft.com/office/drawing/2014/main" id="{088B5330-880F-C38D-C880-FF493A8A52CF}"/>
              </a:ext>
            </a:extLst>
          </p:cNvPr>
          <p:cNvSpPr>
            <a:spLocks noGrp="1"/>
          </p:cNvSpPr>
          <p:nvPr>
            <p:ph type="dt" sz="half" idx="2"/>
          </p:nvPr>
        </p:nvSpPr>
        <p:spPr>
          <a:xfrm>
            <a:off x="838200" y="6425823"/>
            <a:ext cx="2743200" cy="365125"/>
          </a:xfrm>
          <a:prstGeom prst="rect">
            <a:avLst/>
          </a:prstGeom>
        </p:spPr>
        <p:txBody>
          <a:bodyPr/>
          <a:lstStyle>
            <a:lvl1pPr>
              <a:defRPr baseline="0">
                <a:solidFill>
                  <a:schemeClr val="bg1"/>
                </a:solidFill>
              </a:defRPr>
            </a:lvl1pPr>
          </a:lstStyle>
          <a:p>
            <a:fld id="{459B2E61-43CF-4F70-9D33-D5EC5A2A5C9A}" type="datetimeFigureOut">
              <a:rPr lang="en-US" smtClean="0"/>
              <a:pPr/>
              <a:t>4/9/2026</a:t>
            </a:fld>
            <a:endParaRPr lang="en-US" dirty="0">
              <a:solidFill>
                <a:schemeClr val="bg1"/>
              </a:solidFill>
            </a:endParaRPr>
          </a:p>
        </p:txBody>
      </p:sp>
      <p:sp>
        <p:nvSpPr>
          <p:cNvPr id="11" name="Slide Number Placeholder 5">
            <a:extLst>
              <a:ext uri="{FF2B5EF4-FFF2-40B4-BE49-F238E27FC236}">
                <a16:creationId xmlns:a16="http://schemas.microsoft.com/office/drawing/2014/main" id="{D5A7B440-F217-094D-D104-B49C09201DBA}"/>
              </a:ext>
            </a:extLst>
          </p:cNvPr>
          <p:cNvSpPr>
            <a:spLocks noGrp="1"/>
          </p:cNvSpPr>
          <p:nvPr>
            <p:ph type="sldNum" sz="quarter" idx="4"/>
          </p:nvPr>
        </p:nvSpPr>
        <p:spPr>
          <a:xfrm>
            <a:off x="8610600" y="6425823"/>
            <a:ext cx="2743200" cy="365125"/>
          </a:xfrm>
          <a:prstGeom prst="rect">
            <a:avLst/>
          </a:prstGeom>
        </p:spPr>
        <p:txBody>
          <a:bodyPr/>
          <a:lstStyle>
            <a:lvl1pPr algn="r">
              <a:defRPr>
                <a:solidFill>
                  <a:schemeClr val="bg1"/>
                </a:solidFill>
              </a:defRPr>
            </a:lvl1pPr>
          </a:lstStyle>
          <a:p>
            <a:pPr algn="r"/>
            <a:fld id="{BE4FD396-49F3-42D7-97C3-65374D906C08}" type="slidenum">
              <a:rPr lang="en-US" smtClean="0"/>
              <a:pPr/>
              <a:t>‹#›</a:t>
            </a:fld>
            <a:endParaRPr lang="en-US" dirty="0"/>
          </a:p>
        </p:txBody>
      </p:sp>
    </p:spTree>
    <p:extLst>
      <p:ext uri="{BB962C8B-B14F-4D97-AF65-F5344CB8AC3E}">
        <p14:creationId xmlns:p14="http://schemas.microsoft.com/office/powerpoint/2010/main" val="2444190237"/>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75651E-D80A-3516-F25C-ADB882A077C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98E2810-D1A1-A8D2-99D7-00A7692F847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7" name="Picture 6" descr="A green and black logo&#10;&#10;AI-generated content may be incorrect.">
            <a:extLst>
              <a:ext uri="{FF2B5EF4-FFF2-40B4-BE49-F238E27FC236}">
                <a16:creationId xmlns:a16="http://schemas.microsoft.com/office/drawing/2014/main" id="{211F218C-B46F-78D9-9194-DCBD4A24C18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92329" y="423143"/>
            <a:ext cx="1911221" cy="813869"/>
          </a:xfrm>
          <a:prstGeom prst="rect">
            <a:avLst/>
          </a:prstGeom>
        </p:spPr>
      </p:pic>
      <p:sp>
        <p:nvSpPr>
          <p:cNvPr id="13" name="Date Placeholder 3">
            <a:extLst>
              <a:ext uri="{FF2B5EF4-FFF2-40B4-BE49-F238E27FC236}">
                <a16:creationId xmlns:a16="http://schemas.microsoft.com/office/drawing/2014/main" id="{7CD10745-6F5E-7F27-F328-1A876946CCC5}"/>
              </a:ext>
            </a:extLst>
          </p:cNvPr>
          <p:cNvSpPr>
            <a:spLocks noGrp="1"/>
          </p:cNvSpPr>
          <p:nvPr>
            <p:ph type="dt" sz="half" idx="2"/>
          </p:nvPr>
        </p:nvSpPr>
        <p:spPr>
          <a:xfrm>
            <a:off x="838200" y="6425823"/>
            <a:ext cx="2743200" cy="365125"/>
          </a:xfrm>
          <a:prstGeom prst="rect">
            <a:avLst/>
          </a:prstGeom>
        </p:spPr>
        <p:txBody>
          <a:bodyPr/>
          <a:lstStyle>
            <a:lvl1pPr>
              <a:defRPr baseline="0">
                <a:solidFill>
                  <a:schemeClr val="bg1"/>
                </a:solidFill>
              </a:defRPr>
            </a:lvl1pPr>
          </a:lstStyle>
          <a:p>
            <a:fld id="{459B2E61-43CF-4F70-9D33-D5EC5A2A5C9A}" type="datetimeFigureOut">
              <a:rPr lang="en-US" smtClean="0"/>
              <a:pPr/>
              <a:t>4/9/2026</a:t>
            </a:fld>
            <a:endParaRPr lang="en-US" dirty="0">
              <a:solidFill>
                <a:schemeClr val="bg1"/>
              </a:solidFill>
            </a:endParaRPr>
          </a:p>
        </p:txBody>
      </p:sp>
      <p:sp>
        <p:nvSpPr>
          <p:cNvPr id="14" name="Slide Number Placeholder 5">
            <a:extLst>
              <a:ext uri="{FF2B5EF4-FFF2-40B4-BE49-F238E27FC236}">
                <a16:creationId xmlns:a16="http://schemas.microsoft.com/office/drawing/2014/main" id="{AEE6638E-38AE-5B31-4234-C17FC755F5B9}"/>
              </a:ext>
            </a:extLst>
          </p:cNvPr>
          <p:cNvSpPr>
            <a:spLocks noGrp="1"/>
          </p:cNvSpPr>
          <p:nvPr>
            <p:ph type="sldNum" sz="quarter" idx="4"/>
          </p:nvPr>
        </p:nvSpPr>
        <p:spPr>
          <a:xfrm>
            <a:off x="8610600" y="6425823"/>
            <a:ext cx="2743200" cy="365125"/>
          </a:xfrm>
          <a:prstGeom prst="rect">
            <a:avLst/>
          </a:prstGeom>
        </p:spPr>
        <p:txBody>
          <a:bodyPr/>
          <a:lstStyle>
            <a:lvl1pPr algn="r">
              <a:defRPr>
                <a:solidFill>
                  <a:schemeClr val="bg1"/>
                </a:solidFill>
              </a:defRPr>
            </a:lvl1pPr>
          </a:lstStyle>
          <a:p>
            <a:pPr algn="r"/>
            <a:fld id="{BE4FD396-49F3-42D7-97C3-65374D906C08}" type="slidenum">
              <a:rPr lang="en-US" smtClean="0"/>
              <a:pPr/>
              <a:t>‹#›</a:t>
            </a:fld>
            <a:endParaRPr lang="en-US" dirty="0"/>
          </a:p>
        </p:txBody>
      </p:sp>
    </p:spTree>
    <p:extLst>
      <p:ext uri="{BB962C8B-B14F-4D97-AF65-F5344CB8AC3E}">
        <p14:creationId xmlns:p14="http://schemas.microsoft.com/office/powerpoint/2010/main" val="4100455660"/>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BA6AB3-7A7B-C97F-B9FC-C917E36F6DC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78F7F24-7D80-71EA-4196-31FD5FDDD81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pic>
        <p:nvPicPr>
          <p:cNvPr id="7" name="Picture 6" descr="A green and black logo&#10;&#10;AI-generated content may be incorrect.">
            <a:extLst>
              <a:ext uri="{FF2B5EF4-FFF2-40B4-BE49-F238E27FC236}">
                <a16:creationId xmlns:a16="http://schemas.microsoft.com/office/drawing/2014/main" id="{3EE22647-6629-E870-D7F4-7912F754C95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92329" y="423143"/>
            <a:ext cx="1911221" cy="813869"/>
          </a:xfrm>
          <a:prstGeom prst="rect">
            <a:avLst/>
          </a:prstGeom>
        </p:spPr>
      </p:pic>
      <p:sp>
        <p:nvSpPr>
          <p:cNvPr id="12" name="Date Placeholder 3">
            <a:extLst>
              <a:ext uri="{FF2B5EF4-FFF2-40B4-BE49-F238E27FC236}">
                <a16:creationId xmlns:a16="http://schemas.microsoft.com/office/drawing/2014/main" id="{E9FA578A-6A07-AB8E-FCD8-4D66DD40C6B9}"/>
              </a:ext>
            </a:extLst>
          </p:cNvPr>
          <p:cNvSpPr>
            <a:spLocks noGrp="1"/>
          </p:cNvSpPr>
          <p:nvPr>
            <p:ph type="dt" sz="half" idx="2"/>
          </p:nvPr>
        </p:nvSpPr>
        <p:spPr>
          <a:xfrm>
            <a:off x="838200" y="6425823"/>
            <a:ext cx="2743200" cy="365125"/>
          </a:xfrm>
          <a:prstGeom prst="rect">
            <a:avLst/>
          </a:prstGeom>
        </p:spPr>
        <p:txBody>
          <a:bodyPr/>
          <a:lstStyle>
            <a:lvl1pPr>
              <a:defRPr baseline="0">
                <a:solidFill>
                  <a:schemeClr val="bg1"/>
                </a:solidFill>
              </a:defRPr>
            </a:lvl1pPr>
          </a:lstStyle>
          <a:p>
            <a:fld id="{459B2E61-43CF-4F70-9D33-D5EC5A2A5C9A}" type="datetimeFigureOut">
              <a:rPr lang="en-US" smtClean="0"/>
              <a:pPr/>
              <a:t>4/9/2026</a:t>
            </a:fld>
            <a:endParaRPr lang="en-US" dirty="0">
              <a:solidFill>
                <a:schemeClr val="bg1"/>
              </a:solidFill>
            </a:endParaRPr>
          </a:p>
        </p:txBody>
      </p:sp>
      <p:sp>
        <p:nvSpPr>
          <p:cNvPr id="13" name="Slide Number Placeholder 5">
            <a:extLst>
              <a:ext uri="{FF2B5EF4-FFF2-40B4-BE49-F238E27FC236}">
                <a16:creationId xmlns:a16="http://schemas.microsoft.com/office/drawing/2014/main" id="{C44E95C0-0B66-CB3D-D251-8859CD6EE1E7}"/>
              </a:ext>
            </a:extLst>
          </p:cNvPr>
          <p:cNvSpPr>
            <a:spLocks noGrp="1"/>
          </p:cNvSpPr>
          <p:nvPr>
            <p:ph type="sldNum" sz="quarter" idx="4"/>
          </p:nvPr>
        </p:nvSpPr>
        <p:spPr>
          <a:xfrm>
            <a:off x="8610600" y="6425823"/>
            <a:ext cx="2743200" cy="365125"/>
          </a:xfrm>
          <a:prstGeom prst="rect">
            <a:avLst/>
          </a:prstGeom>
        </p:spPr>
        <p:txBody>
          <a:bodyPr/>
          <a:lstStyle>
            <a:lvl1pPr algn="r">
              <a:defRPr>
                <a:solidFill>
                  <a:schemeClr val="bg1"/>
                </a:solidFill>
              </a:defRPr>
            </a:lvl1pPr>
          </a:lstStyle>
          <a:p>
            <a:pPr algn="r"/>
            <a:fld id="{BE4FD396-49F3-42D7-97C3-65374D906C08}" type="slidenum">
              <a:rPr lang="en-US" smtClean="0"/>
              <a:pPr/>
              <a:t>‹#›</a:t>
            </a:fld>
            <a:endParaRPr lang="en-US" dirty="0"/>
          </a:p>
        </p:txBody>
      </p:sp>
    </p:spTree>
    <p:extLst>
      <p:ext uri="{BB962C8B-B14F-4D97-AF65-F5344CB8AC3E}">
        <p14:creationId xmlns:p14="http://schemas.microsoft.com/office/powerpoint/2010/main" val="75831873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C8F5F8-A374-D2B2-80CF-E9DF7B6C6C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E088B8E-5561-C242-50C2-549C1EE9BFD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D78FF61-072A-7413-2461-8FC12B6F294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8" name="Picture 7" descr="A green and black logo&#10;&#10;AI-generated content may be incorrect.">
            <a:extLst>
              <a:ext uri="{FF2B5EF4-FFF2-40B4-BE49-F238E27FC236}">
                <a16:creationId xmlns:a16="http://schemas.microsoft.com/office/drawing/2014/main" id="{9052649C-63FA-94C4-62B7-F882077C4D0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92329" y="423143"/>
            <a:ext cx="1911221" cy="813869"/>
          </a:xfrm>
          <a:prstGeom prst="rect">
            <a:avLst/>
          </a:prstGeom>
        </p:spPr>
      </p:pic>
      <p:sp>
        <p:nvSpPr>
          <p:cNvPr id="13" name="Date Placeholder 3">
            <a:extLst>
              <a:ext uri="{FF2B5EF4-FFF2-40B4-BE49-F238E27FC236}">
                <a16:creationId xmlns:a16="http://schemas.microsoft.com/office/drawing/2014/main" id="{02DABBCC-C129-1ECD-0FCE-F28880F92AB4}"/>
              </a:ext>
            </a:extLst>
          </p:cNvPr>
          <p:cNvSpPr>
            <a:spLocks noGrp="1"/>
          </p:cNvSpPr>
          <p:nvPr>
            <p:ph type="dt" sz="half" idx="10"/>
          </p:nvPr>
        </p:nvSpPr>
        <p:spPr>
          <a:xfrm>
            <a:off x="838200" y="6425823"/>
            <a:ext cx="2743200" cy="365125"/>
          </a:xfrm>
          <a:prstGeom prst="rect">
            <a:avLst/>
          </a:prstGeom>
        </p:spPr>
        <p:txBody>
          <a:bodyPr/>
          <a:lstStyle>
            <a:lvl1pPr>
              <a:defRPr baseline="0">
                <a:solidFill>
                  <a:schemeClr val="bg1"/>
                </a:solidFill>
              </a:defRPr>
            </a:lvl1pPr>
          </a:lstStyle>
          <a:p>
            <a:fld id="{459B2E61-43CF-4F70-9D33-D5EC5A2A5C9A}" type="datetimeFigureOut">
              <a:rPr lang="en-US" smtClean="0"/>
              <a:pPr/>
              <a:t>4/9/2026</a:t>
            </a:fld>
            <a:endParaRPr lang="en-US" dirty="0">
              <a:solidFill>
                <a:schemeClr val="bg1"/>
              </a:solidFill>
            </a:endParaRPr>
          </a:p>
        </p:txBody>
      </p:sp>
      <p:sp>
        <p:nvSpPr>
          <p:cNvPr id="14" name="Slide Number Placeholder 5">
            <a:extLst>
              <a:ext uri="{FF2B5EF4-FFF2-40B4-BE49-F238E27FC236}">
                <a16:creationId xmlns:a16="http://schemas.microsoft.com/office/drawing/2014/main" id="{D74B7650-BEA7-4E81-9D64-72A512E9EB19}"/>
              </a:ext>
            </a:extLst>
          </p:cNvPr>
          <p:cNvSpPr>
            <a:spLocks noGrp="1"/>
          </p:cNvSpPr>
          <p:nvPr>
            <p:ph type="sldNum" sz="quarter" idx="4"/>
          </p:nvPr>
        </p:nvSpPr>
        <p:spPr>
          <a:xfrm>
            <a:off x="8610600" y="6425823"/>
            <a:ext cx="2743200" cy="365125"/>
          </a:xfrm>
          <a:prstGeom prst="rect">
            <a:avLst/>
          </a:prstGeom>
        </p:spPr>
        <p:txBody>
          <a:bodyPr/>
          <a:lstStyle>
            <a:lvl1pPr algn="r">
              <a:defRPr>
                <a:solidFill>
                  <a:schemeClr val="bg1"/>
                </a:solidFill>
              </a:defRPr>
            </a:lvl1pPr>
          </a:lstStyle>
          <a:p>
            <a:pPr algn="r"/>
            <a:fld id="{BE4FD396-49F3-42D7-97C3-65374D906C08}" type="slidenum">
              <a:rPr lang="en-US" smtClean="0"/>
              <a:pPr/>
              <a:t>‹#›</a:t>
            </a:fld>
            <a:endParaRPr lang="en-US" dirty="0"/>
          </a:p>
        </p:txBody>
      </p:sp>
    </p:spTree>
    <p:extLst>
      <p:ext uri="{BB962C8B-B14F-4D97-AF65-F5344CB8AC3E}">
        <p14:creationId xmlns:p14="http://schemas.microsoft.com/office/powerpoint/2010/main" val="1259107312"/>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58640-0CAB-33FB-1038-877CCD87103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861D50F-02A4-B245-9282-345065D117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E1F9FCE-C192-28C1-E324-162E1A376B1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49FAA92-34E3-68AF-AE38-16E73DC0095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96CE3FC-F7CD-EB93-ACB6-B7D3CD64684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descr="A green and black logo&#10;&#10;AI-generated content may be incorrect.">
            <a:extLst>
              <a:ext uri="{FF2B5EF4-FFF2-40B4-BE49-F238E27FC236}">
                <a16:creationId xmlns:a16="http://schemas.microsoft.com/office/drawing/2014/main" id="{DEAA2F8F-6036-D726-BE08-8BF10507310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92329" y="423143"/>
            <a:ext cx="1911221" cy="813869"/>
          </a:xfrm>
          <a:prstGeom prst="rect">
            <a:avLst/>
          </a:prstGeom>
        </p:spPr>
      </p:pic>
      <p:sp>
        <p:nvSpPr>
          <p:cNvPr id="14" name="Date Placeholder 3">
            <a:extLst>
              <a:ext uri="{FF2B5EF4-FFF2-40B4-BE49-F238E27FC236}">
                <a16:creationId xmlns:a16="http://schemas.microsoft.com/office/drawing/2014/main" id="{2AA0A0EF-FE2B-98A3-3C5E-FF0987BA0E3B}"/>
              </a:ext>
            </a:extLst>
          </p:cNvPr>
          <p:cNvSpPr>
            <a:spLocks noGrp="1"/>
          </p:cNvSpPr>
          <p:nvPr>
            <p:ph type="dt" sz="half" idx="10"/>
          </p:nvPr>
        </p:nvSpPr>
        <p:spPr>
          <a:xfrm>
            <a:off x="838200" y="6425823"/>
            <a:ext cx="2743200" cy="365125"/>
          </a:xfrm>
          <a:prstGeom prst="rect">
            <a:avLst/>
          </a:prstGeom>
        </p:spPr>
        <p:txBody>
          <a:bodyPr/>
          <a:lstStyle>
            <a:lvl1pPr>
              <a:defRPr baseline="0">
                <a:solidFill>
                  <a:schemeClr val="bg1"/>
                </a:solidFill>
              </a:defRPr>
            </a:lvl1pPr>
          </a:lstStyle>
          <a:p>
            <a:fld id="{459B2E61-43CF-4F70-9D33-D5EC5A2A5C9A}" type="datetimeFigureOut">
              <a:rPr lang="en-US" smtClean="0"/>
              <a:pPr/>
              <a:t>4/9/2026</a:t>
            </a:fld>
            <a:endParaRPr lang="en-US" dirty="0">
              <a:solidFill>
                <a:schemeClr val="bg1"/>
              </a:solidFill>
            </a:endParaRPr>
          </a:p>
        </p:txBody>
      </p:sp>
      <p:sp>
        <p:nvSpPr>
          <p:cNvPr id="15" name="Slide Number Placeholder 5">
            <a:extLst>
              <a:ext uri="{FF2B5EF4-FFF2-40B4-BE49-F238E27FC236}">
                <a16:creationId xmlns:a16="http://schemas.microsoft.com/office/drawing/2014/main" id="{AA94B5CA-ECB3-6A2F-C55F-D6C2D8C8262B}"/>
              </a:ext>
            </a:extLst>
          </p:cNvPr>
          <p:cNvSpPr>
            <a:spLocks noGrp="1"/>
          </p:cNvSpPr>
          <p:nvPr>
            <p:ph type="sldNum" sz="quarter" idx="11"/>
          </p:nvPr>
        </p:nvSpPr>
        <p:spPr>
          <a:xfrm>
            <a:off x="8610600" y="6425823"/>
            <a:ext cx="2743200" cy="365125"/>
          </a:xfrm>
          <a:prstGeom prst="rect">
            <a:avLst/>
          </a:prstGeom>
        </p:spPr>
        <p:txBody>
          <a:bodyPr/>
          <a:lstStyle>
            <a:lvl1pPr algn="r">
              <a:defRPr>
                <a:solidFill>
                  <a:schemeClr val="bg1"/>
                </a:solidFill>
              </a:defRPr>
            </a:lvl1pPr>
          </a:lstStyle>
          <a:p>
            <a:pPr algn="r"/>
            <a:fld id="{BE4FD396-49F3-42D7-97C3-65374D906C08}" type="slidenum">
              <a:rPr lang="en-US" smtClean="0"/>
              <a:pPr/>
              <a:t>‹#›</a:t>
            </a:fld>
            <a:endParaRPr lang="en-US" dirty="0"/>
          </a:p>
        </p:txBody>
      </p:sp>
    </p:spTree>
    <p:extLst>
      <p:ext uri="{BB962C8B-B14F-4D97-AF65-F5344CB8AC3E}">
        <p14:creationId xmlns:p14="http://schemas.microsoft.com/office/powerpoint/2010/main" val="1054270420"/>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27C50-91BD-0D24-FB2B-BB29C85CA1B0}"/>
              </a:ext>
            </a:extLst>
          </p:cNvPr>
          <p:cNvSpPr>
            <a:spLocks noGrp="1"/>
          </p:cNvSpPr>
          <p:nvPr>
            <p:ph type="title"/>
          </p:nvPr>
        </p:nvSpPr>
        <p:spPr/>
        <p:txBody>
          <a:bodyPr/>
          <a:lstStyle/>
          <a:p>
            <a:r>
              <a:rPr lang="en-US"/>
              <a:t>Click to edit Master title style</a:t>
            </a:r>
          </a:p>
        </p:txBody>
      </p:sp>
      <p:pic>
        <p:nvPicPr>
          <p:cNvPr id="6" name="Picture 5" descr="A green and black logo&#10;&#10;AI-generated content may be incorrect.">
            <a:extLst>
              <a:ext uri="{FF2B5EF4-FFF2-40B4-BE49-F238E27FC236}">
                <a16:creationId xmlns:a16="http://schemas.microsoft.com/office/drawing/2014/main" id="{64A7668B-4BCF-2147-2A31-6B74B022BE5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92329" y="423143"/>
            <a:ext cx="1911221" cy="813869"/>
          </a:xfrm>
          <a:prstGeom prst="rect">
            <a:avLst/>
          </a:prstGeom>
        </p:spPr>
      </p:pic>
      <p:sp>
        <p:nvSpPr>
          <p:cNvPr id="10" name="Date Placeholder 3">
            <a:extLst>
              <a:ext uri="{FF2B5EF4-FFF2-40B4-BE49-F238E27FC236}">
                <a16:creationId xmlns:a16="http://schemas.microsoft.com/office/drawing/2014/main" id="{9561230F-359A-6A4E-10B8-4CC6CA2129F5}"/>
              </a:ext>
            </a:extLst>
          </p:cNvPr>
          <p:cNvSpPr>
            <a:spLocks noGrp="1"/>
          </p:cNvSpPr>
          <p:nvPr>
            <p:ph type="dt" sz="half" idx="2"/>
          </p:nvPr>
        </p:nvSpPr>
        <p:spPr>
          <a:xfrm>
            <a:off x="838200" y="6425823"/>
            <a:ext cx="2743200" cy="365125"/>
          </a:xfrm>
          <a:prstGeom prst="rect">
            <a:avLst/>
          </a:prstGeom>
        </p:spPr>
        <p:txBody>
          <a:bodyPr/>
          <a:lstStyle>
            <a:lvl1pPr>
              <a:defRPr baseline="0">
                <a:solidFill>
                  <a:schemeClr val="bg1"/>
                </a:solidFill>
              </a:defRPr>
            </a:lvl1pPr>
          </a:lstStyle>
          <a:p>
            <a:fld id="{459B2E61-43CF-4F70-9D33-D5EC5A2A5C9A}" type="datetimeFigureOut">
              <a:rPr lang="en-US" smtClean="0"/>
              <a:pPr/>
              <a:t>4/9/2026</a:t>
            </a:fld>
            <a:endParaRPr lang="en-US" dirty="0">
              <a:solidFill>
                <a:schemeClr val="bg1"/>
              </a:solidFill>
            </a:endParaRPr>
          </a:p>
        </p:txBody>
      </p:sp>
      <p:sp>
        <p:nvSpPr>
          <p:cNvPr id="11" name="Slide Number Placeholder 5">
            <a:extLst>
              <a:ext uri="{FF2B5EF4-FFF2-40B4-BE49-F238E27FC236}">
                <a16:creationId xmlns:a16="http://schemas.microsoft.com/office/drawing/2014/main" id="{A31A2967-8DA7-8BF1-6600-15DB4E614174}"/>
              </a:ext>
            </a:extLst>
          </p:cNvPr>
          <p:cNvSpPr>
            <a:spLocks noGrp="1"/>
          </p:cNvSpPr>
          <p:nvPr>
            <p:ph type="sldNum" sz="quarter" idx="4"/>
          </p:nvPr>
        </p:nvSpPr>
        <p:spPr>
          <a:xfrm>
            <a:off x="8610600" y="6425823"/>
            <a:ext cx="2743200" cy="365125"/>
          </a:xfrm>
          <a:prstGeom prst="rect">
            <a:avLst/>
          </a:prstGeom>
        </p:spPr>
        <p:txBody>
          <a:bodyPr/>
          <a:lstStyle>
            <a:lvl1pPr algn="r">
              <a:defRPr>
                <a:solidFill>
                  <a:schemeClr val="bg1"/>
                </a:solidFill>
              </a:defRPr>
            </a:lvl1pPr>
          </a:lstStyle>
          <a:p>
            <a:pPr algn="r"/>
            <a:fld id="{BE4FD396-49F3-42D7-97C3-65374D906C08}" type="slidenum">
              <a:rPr lang="en-US" smtClean="0"/>
              <a:pPr/>
              <a:t>‹#›</a:t>
            </a:fld>
            <a:endParaRPr lang="en-US" dirty="0"/>
          </a:p>
        </p:txBody>
      </p:sp>
    </p:spTree>
    <p:extLst>
      <p:ext uri="{BB962C8B-B14F-4D97-AF65-F5344CB8AC3E}">
        <p14:creationId xmlns:p14="http://schemas.microsoft.com/office/powerpoint/2010/main" val="2479525126"/>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A green and black logo&#10;&#10;AI-generated content may be incorrect.">
            <a:extLst>
              <a:ext uri="{FF2B5EF4-FFF2-40B4-BE49-F238E27FC236}">
                <a16:creationId xmlns:a16="http://schemas.microsoft.com/office/drawing/2014/main" id="{AB7D1C91-2278-911B-8A4E-B7B60A380DA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92329" y="423143"/>
            <a:ext cx="1911221" cy="813869"/>
          </a:xfrm>
          <a:prstGeom prst="rect">
            <a:avLst/>
          </a:prstGeom>
        </p:spPr>
      </p:pic>
      <p:sp>
        <p:nvSpPr>
          <p:cNvPr id="9" name="Date Placeholder 3">
            <a:extLst>
              <a:ext uri="{FF2B5EF4-FFF2-40B4-BE49-F238E27FC236}">
                <a16:creationId xmlns:a16="http://schemas.microsoft.com/office/drawing/2014/main" id="{41CF2258-1319-776F-2C5A-0FD691EDC4AE}"/>
              </a:ext>
            </a:extLst>
          </p:cNvPr>
          <p:cNvSpPr>
            <a:spLocks noGrp="1"/>
          </p:cNvSpPr>
          <p:nvPr>
            <p:ph type="dt" sz="half" idx="2"/>
          </p:nvPr>
        </p:nvSpPr>
        <p:spPr>
          <a:xfrm>
            <a:off x="838200" y="6425823"/>
            <a:ext cx="2743200" cy="365125"/>
          </a:xfrm>
          <a:prstGeom prst="rect">
            <a:avLst/>
          </a:prstGeom>
        </p:spPr>
        <p:txBody>
          <a:bodyPr/>
          <a:lstStyle>
            <a:lvl1pPr>
              <a:defRPr baseline="0">
                <a:solidFill>
                  <a:schemeClr val="bg1"/>
                </a:solidFill>
              </a:defRPr>
            </a:lvl1pPr>
          </a:lstStyle>
          <a:p>
            <a:fld id="{459B2E61-43CF-4F70-9D33-D5EC5A2A5C9A}" type="datetimeFigureOut">
              <a:rPr lang="en-US" smtClean="0"/>
              <a:pPr/>
              <a:t>4/9/2026</a:t>
            </a:fld>
            <a:endParaRPr lang="en-US" dirty="0">
              <a:solidFill>
                <a:schemeClr val="bg1"/>
              </a:solidFill>
            </a:endParaRPr>
          </a:p>
        </p:txBody>
      </p:sp>
      <p:sp>
        <p:nvSpPr>
          <p:cNvPr id="10" name="Slide Number Placeholder 5">
            <a:extLst>
              <a:ext uri="{FF2B5EF4-FFF2-40B4-BE49-F238E27FC236}">
                <a16:creationId xmlns:a16="http://schemas.microsoft.com/office/drawing/2014/main" id="{A10DAE93-3BC1-7F4A-4200-A06EDCF8BBCB}"/>
              </a:ext>
            </a:extLst>
          </p:cNvPr>
          <p:cNvSpPr>
            <a:spLocks noGrp="1"/>
          </p:cNvSpPr>
          <p:nvPr>
            <p:ph type="sldNum" sz="quarter" idx="4"/>
          </p:nvPr>
        </p:nvSpPr>
        <p:spPr>
          <a:xfrm>
            <a:off x="8610600" y="6425823"/>
            <a:ext cx="2743200" cy="365125"/>
          </a:xfrm>
          <a:prstGeom prst="rect">
            <a:avLst/>
          </a:prstGeom>
        </p:spPr>
        <p:txBody>
          <a:bodyPr/>
          <a:lstStyle>
            <a:lvl1pPr algn="r">
              <a:defRPr>
                <a:solidFill>
                  <a:schemeClr val="bg1"/>
                </a:solidFill>
              </a:defRPr>
            </a:lvl1pPr>
          </a:lstStyle>
          <a:p>
            <a:pPr algn="r"/>
            <a:fld id="{BE4FD396-49F3-42D7-97C3-65374D906C08}" type="slidenum">
              <a:rPr lang="en-US" smtClean="0"/>
              <a:pPr/>
              <a:t>‹#›</a:t>
            </a:fld>
            <a:endParaRPr lang="en-US" dirty="0"/>
          </a:p>
        </p:txBody>
      </p:sp>
    </p:spTree>
    <p:extLst>
      <p:ext uri="{BB962C8B-B14F-4D97-AF65-F5344CB8AC3E}">
        <p14:creationId xmlns:p14="http://schemas.microsoft.com/office/powerpoint/2010/main" val="1229930408"/>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0393AA-36BE-0170-5EEA-A944938D7C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FCB83D4-182C-9BB5-748E-F3BF8FAC6C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0082BFD-866F-FD8F-974C-B710012993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pic>
        <p:nvPicPr>
          <p:cNvPr id="8" name="Picture 7" descr="A green and black logo&#10;&#10;AI-generated content may be incorrect.">
            <a:extLst>
              <a:ext uri="{FF2B5EF4-FFF2-40B4-BE49-F238E27FC236}">
                <a16:creationId xmlns:a16="http://schemas.microsoft.com/office/drawing/2014/main" id="{E7597F97-3C55-DBFA-33EE-3CE0D0C9BE4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92329" y="423143"/>
            <a:ext cx="1911221" cy="813869"/>
          </a:xfrm>
          <a:prstGeom prst="rect">
            <a:avLst/>
          </a:prstGeom>
        </p:spPr>
      </p:pic>
      <p:sp>
        <p:nvSpPr>
          <p:cNvPr id="12" name="Date Placeholder 3">
            <a:extLst>
              <a:ext uri="{FF2B5EF4-FFF2-40B4-BE49-F238E27FC236}">
                <a16:creationId xmlns:a16="http://schemas.microsoft.com/office/drawing/2014/main" id="{4D8B9CAC-1A79-A2EA-C320-570A9F76FEA2}"/>
              </a:ext>
            </a:extLst>
          </p:cNvPr>
          <p:cNvSpPr>
            <a:spLocks noGrp="1"/>
          </p:cNvSpPr>
          <p:nvPr>
            <p:ph type="dt" sz="half" idx="10"/>
          </p:nvPr>
        </p:nvSpPr>
        <p:spPr>
          <a:xfrm>
            <a:off x="838200" y="6425823"/>
            <a:ext cx="2743200" cy="365125"/>
          </a:xfrm>
          <a:prstGeom prst="rect">
            <a:avLst/>
          </a:prstGeom>
        </p:spPr>
        <p:txBody>
          <a:bodyPr/>
          <a:lstStyle>
            <a:lvl1pPr>
              <a:defRPr baseline="0">
                <a:solidFill>
                  <a:schemeClr val="bg1"/>
                </a:solidFill>
              </a:defRPr>
            </a:lvl1pPr>
          </a:lstStyle>
          <a:p>
            <a:fld id="{459B2E61-43CF-4F70-9D33-D5EC5A2A5C9A}" type="datetimeFigureOut">
              <a:rPr lang="en-US" smtClean="0"/>
              <a:pPr/>
              <a:t>4/9/2026</a:t>
            </a:fld>
            <a:endParaRPr lang="en-US" dirty="0">
              <a:solidFill>
                <a:schemeClr val="bg1"/>
              </a:solidFill>
            </a:endParaRPr>
          </a:p>
        </p:txBody>
      </p:sp>
      <p:sp>
        <p:nvSpPr>
          <p:cNvPr id="13" name="Slide Number Placeholder 5">
            <a:extLst>
              <a:ext uri="{FF2B5EF4-FFF2-40B4-BE49-F238E27FC236}">
                <a16:creationId xmlns:a16="http://schemas.microsoft.com/office/drawing/2014/main" id="{BDBECCAB-A9F8-A12F-1B3F-9AE4EB1666FA}"/>
              </a:ext>
            </a:extLst>
          </p:cNvPr>
          <p:cNvSpPr>
            <a:spLocks noGrp="1"/>
          </p:cNvSpPr>
          <p:nvPr>
            <p:ph type="sldNum" sz="quarter" idx="4"/>
          </p:nvPr>
        </p:nvSpPr>
        <p:spPr>
          <a:xfrm>
            <a:off x="8610600" y="6425823"/>
            <a:ext cx="2743200" cy="365125"/>
          </a:xfrm>
          <a:prstGeom prst="rect">
            <a:avLst/>
          </a:prstGeom>
        </p:spPr>
        <p:txBody>
          <a:bodyPr/>
          <a:lstStyle>
            <a:lvl1pPr algn="r">
              <a:defRPr>
                <a:solidFill>
                  <a:schemeClr val="bg1"/>
                </a:solidFill>
              </a:defRPr>
            </a:lvl1pPr>
          </a:lstStyle>
          <a:p>
            <a:pPr algn="r"/>
            <a:fld id="{BE4FD396-49F3-42D7-97C3-65374D906C08}" type="slidenum">
              <a:rPr lang="en-US" smtClean="0"/>
              <a:pPr/>
              <a:t>‹#›</a:t>
            </a:fld>
            <a:endParaRPr lang="en-US" dirty="0"/>
          </a:p>
        </p:txBody>
      </p:sp>
    </p:spTree>
    <p:extLst>
      <p:ext uri="{BB962C8B-B14F-4D97-AF65-F5344CB8AC3E}">
        <p14:creationId xmlns:p14="http://schemas.microsoft.com/office/powerpoint/2010/main" val="1331689216"/>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3791B1-6EE0-FABC-A185-A62686CAB72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693DDF5-BC9A-293F-FB98-C06D53823D3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ABCE6C6D-5E2C-2574-49D9-12E16CD947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pic>
        <p:nvPicPr>
          <p:cNvPr id="8" name="Picture 7" descr="A green and black logo&#10;&#10;AI-generated content may be incorrect.">
            <a:extLst>
              <a:ext uri="{FF2B5EF4-FFF2-40B4-BE49-F238E27FC236}">
                <a16:creationId xmlns:a16="http://schemas.microsoft.com/office/drawing/2014/main" id="{BFB4EE82-F7DE-E026-57CE-D856DF8C66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92329" y="423143"/>
            <a:ext cx="1911221" cy="813869"/>
          </a:xfrm>
          <a:prstGeom prst="rect">
            <a:avLst/>
          </a:prstGeom>
        </p:spPr>
      </p:pic>
      <p:sp>
        <p:nvSpPr>
          <p:cNvPr id="6" name="Date Placeholder 3">
            <a:extLst>
              <a:ext uri="{FF2B5EF4-FFF2-40B4-BE49-F238E27FC236}">
                <a16:creationId xmlns:a16="http://schemas.microsoft.com/office/drawing/2014/main" id="{A894A750-192F-DFFE-48C8-E84ACD5D5A1D}"/>
              </a:ext>
            </a:extLst>
          </p:cNvPr>
          <p:cNvSpPr>
            <a:spLocks noGrp="1"/>
          </p:cNvSpPr>
          <p:nvPr>
            <p:ph type="dt" sz="half" idx="10"/>
          </p:nvPr>
        </p:nvSpPr>
        <p:spPr>
          <a:xfrm>
            <a:off x="838200" y="6425823"/>
            <a:ext cx="2743200" cy="365125"/>
          </a:xfrm>
          <a:prstGeom prst="rect">
            <a:avLst/>
          </a:prstGeom>
        </p:spPr>
        <p:txBody>
          <a:bodyPr/>
          <a:lstStyle>
            <a:lvl1pPr>
              <a:defRPr baseline="0">
                <a:solidFill>
                  <a:schemeClr val="bg1"/>
                </a:solidFill>
              </a:defRPr>
            </a:lvl1pPr>
          </a:lstStyle>
          <a:p>
            <a:fld id="{459B2E61-43CF-4F70-9D33-D5EC5A2A5C9A}" type="datetimeFigureOut">
              <a:rPr lang="en-US" smtClean="0"/>
              <a:pPr/>
              <a:t>4/9/2026</a:t>
            </a:fld>
            <a:endParaRPr lang="en-US" dirty="0">
              <a:solidFill>
                <a:schemeClr val="bg1"/>
              </a:solidFill>
            </a:endParaRPr>
          </a:p>
        </p:txBody>
      </p:sp>
      <p:sp>
        <p:nvSpPr>
          <p:cNvPr id="11" name="Slide Number Placeholder 5">
            <a:extLst>
              <a:ext uri="{FF2B5EF4-FFF2-40B4-BE49-F238E27FC236}">
                <a16:creationId xmlns:a16="http://schemas.microsoft.com/office/drawing/2014/main" id="{BDC98E9E-EF4E-2F41-CE5E-931B2617DA21}"/>
              </a:ext>
            </a:extLst>
          </p:cNvPr>
          <p:cNvSpPr>
            <a:spLocks noGrp="1"/>
          </p:cNvSpPr>
          <p:nvPr>
            <p:ph type="sldNum" sz="quarter" idx="4"/>
          </p:nvPr>
        </p:nvSpPr>
        <p:spPr>
          <a:xfrm>
            <a:off x="8610600" y="6425823"/>
            <a:ext cx="2743200" cy="365125"/>
          </a:xfrm>
          <a:prstGeom prst="rect">
            <a:avLst/>
          </a:prstGeom>
        </p:spPr>
        <p:txBody>
          <a:bodyPr/>
          <a:lstStyle>
            <a:lvl1pPr algn="r">
              <a:defRPr>
                <a:solidFill>
                  <a:schemeClr val="bg1"/>
                </a:solidFill>
              </a:defRPr>
            </a:lvl1pPr>
          </a:lstStyle>
          <a:p>
            <a:pPr algn="r"/>
            <a:fld id="{BE4FD396-49F3-42D7-97C3-65374D906C08}" type="slidenum">
              <a:rPr lang="en-US" smtClean="0"/>
              <a:pPr/>
              <a:t>‹#›</a:t>
            </a:fld>
            <a:endParaRPr lang="en-US" dirty="0"/>
          </a:p>
        </p:txBody>
      </p:sp>
    </p:spTree>
    <p:extLst>
      <p:ext uri="{BB962C8B-B14F-4D97-AF65-F5344CB8AC3E}">
        <p14:creationId xmlns:p14="http://schemas.microsoft.com/office/powerpoint/2010/main" val="1016795614"/>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69000">
              <a:srgbClr val="7DE1A3"/>
            </a:gs>
            <a:gs pos="0">
              <a:schemeClr val="accent6">
                <a:lumMod val="5000"/>
                <a:lumOff val="95000"/>
              </a:schemeClr>
            </a:gs>
            <a:gs pos="30000">
              <a:srgbClr val="E2F2E0"/>
            </a:gs>
            <a:gs pos="100000">
              <a:srgbClr val="59A06A"/>
            </a:gs>
          </a:gsLst>
          <a:lin ang="10800000" scaled="0"/>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F0C101E-9236-E445-F6C0-A752CB58D5A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86F39A0-03B3-47CB-3DBA-A438C969ABC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4A941551-BC80-2878-803B-90534B794EBC}"/>
              </a:ext>
            </a:extLst>
          </p:cNvPr>
          <p:cNvSpPr/>
          <p:nvPr/>
        </p:nvSpPr>
        <p:spPr>
          <a:xfrm>
            <a:off x="0" y="6357887"/>
            <a:ext cx="12192000" cy="501649"/>
          </a:xfrm>
          <a:prstGeom prst="rect">
            <a:avLst/>
          </a:prstGeom>
          <a:solidFill>
            <a:srgbClr val="388B4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Date Placeholder 3">
            <a:extLst>
              <a:ext uri="{FF2B5EF4-FFF2-40B4-BE49-F238E27FC236}">
                <a16:creationId xmlns:a16="http://schemas.microsoft.com/office/drawing/2014/main" id="{54180C07-D94C-1FC1-9EFB-4979F19004DD}"/>
              </a:ext>
            </a:extLst>
          </p:cNvPr>
          <p:cNvSpPr>
            <a:spLocks noGrp="1"/>
          </p:cNvSpPr>
          <p:nvPr>
            <p:ph type="dt" sz="half" idx="2"/>
          </p:nvPr>
        </p:nvSpPr>
        <p:spPr>
          <a:xfrm>
            <a:off x="838200" y="6425823"/>
            <a:ext cx="2743200" cy="365125"/>
          </a:xfrm>
          <a:prstGeom prst="rect">
            <a:avLst/>
          </a:prstGeom>
        </p:spPr>
        <p:txBody>
          <a:bodyPr/>
          <a:lstStyle>
            <a:lvl1pPr>
              <a:defRPr baseline="0">
                <a:solidFill>
                  <a:schemeClr val="bg1"/>
                </a:solidFill>
              </a:defRPr>
            </a:lvl1pPr>
          </a:lstStyle>
          <a:p>
            <a:fld id="{459B2E61-43CF-4F70-9D33-D5EC5A2A5C9A}" type="datetimeFigureOut">
              <a:rPr lang="en-US" smtClean="0"/>
              <a:pPr/>
              <a:t>4/9/2026</a:t>
            </a:fld>
            <a:endParaRPr lang="en-US" dirty="0">
              <a:solidFill>
                <a:schemeClr val="bg1"/>
              </a:solidFill>
            </a:endParaRPr>
          </a:p>
        </p:txBody>
      </p:sp>
      <p:sp>
        <p:nvSpPr>
          <p:cNvPr id="10" name="Slide Number Placeholder 5">
            <a:extLst>
              <a:ext uri="{FF2B5EF4-FFF2-40B4-BE49-F238E27FC236}">
                <a16:creationId xmlns:a16="http://schemas.microsoft.com/office/drawing/2014/main" id="{3EEABD98-B164-BA25-963D-489C4FEC1791}"/>
              </a:ext>
            </a:extLst>
          </p:cNvPr>
          <p:cNvSpPr>
            <a:spLocks noGrp="1"/>
          </p:cNvSpPr>
          <p:nvPr>
            <p:ph type="sldNum" sz="quarter" idx="4"/>
          </p:nvPr>
        </p:nvSpPr>
        <p:spPr>
          <a:xfrm>
            <a:off x="8610600" y="6425823"/>
            <a:ext cx="2743200" cy="365125"/>
          </a:xfrm>
          <a:prstGeom prst="rect">
            <a:avLst/>
          </a:prstGeom>
        </p:spPr>
        <p:txBody>
          <a:bodyPr/>
          <a:lstStyle>
            <a:lvl1pPr algn="r">
              <a:defRPr>
                <a:solidFill>
                  <a:schemeClr val="bg1"/>
                </a:solidFill>
              </a:defRPr>
            </a:lvl1pPr>
          </a:lstStyle>
          <a:p>
            <a:pPr algn="r"/>
            <a:fld id="{BE4FD396-49F3-42D7-97C3-65374D906C08}" type="slidenum">
              <a:rPr lang="en-US" smtClean="0"/>
              <a:pPr/>
              <a:t>‹#›</a:t>
            </a:fld>
            <a:endParaRPr lang="en-US" dirty="0"/>
          </a:p>
        </p:txBody>
      </p:sp>
      <p:sp>
        <p:nvSpPr>
          <p:cNvPr id="11" name="TextBox 10">
            <a:extLst>
              <a:ext uri="{FF2B5EF4-FFF2-40B4-BE49-F238E27FC236}">
                <a16:creationId xmlns:a16="http://schemas.microsoft.com/office/drawing/2014/main" id="{E93E26B0-E977-EE55-464D-D1DC6DC8E55F}"/>
              </a:ext>
            </a:extLst>
          </p:cNvPr>
          <p:cNvSpPr txBox="1"/>
          <p:nvPr/>
        </p:nvSpPr>
        <p:spPr>
          <a:xfrm>
            <a:off x="3642966" y="6423719"/>
            <a:ext cx="4906067" cy="369332"/>
          </a:xfrm>
          <a:prstGeom prst="rect">
            <a:avLst/>
          </a:prstGeom>
          <a:noFill/>
        </p:spPr>
        <p:txBody>
          <a:bodyPr wrap="square">
            <a:spAutoFit/>
          </a:bodyPr>
          <a:lstStyle/>
          <a:p>
            <a:r>
              <a:rPr lang="en-US" baseline="0" dirty="0">
                <a:solidFill>
                  <a:schemeClr val="bg1"/>
                </a:solidFill>
              </a:rPr>
              <a:t>clarksonregional.com/bridges-to-mental-health</a:t>
            </a:r>
          </a:p>
        </p:txBody>
      </p:sp>
    </p:spTree>
    <p:extLst>
      <p:ext uri="{BB962C8B-B14F-4D97-AF65-F5344CB8AC3E}">
        <p14:creationId xmlns:p14="http://schemas.microsoft.com/office/powerpoint/2010/main" val="1888099676"/>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xml"/><Relationship Id="rId1" Type="http://schemas.openxmlformats.org/officeDocument/2006/relationships/tags" Target="../tags/tag8.xml"/><Relationship Id="rId4" Type="http://schemas.openxmlformats.org/officeDocument/2006/relationships/notesSlide" Target="../notesSlides/notesSlide5.xml"/></Relationships>
</file>

<file path=ppt/slides/_rels/slide11.xml.rels><?xml version="1.0" encoding="UTF-8" standalone="yes"?>
<Relationships xmlns="http://schemas.openxmlformats.org/package/2006/relationships"><Relationship Id="rId3" Type="http://schemas.microsoft.com/office/2011/relationships/webextension" Target="../webextensions/webextension5.xml"/><Relationship Id="rId2" Type="http://schemas.openxmlformats.org/officeDocument/2006/relationships/slideLayout" Target="../slideLayouts/slideLayout1.xml"/><Relationship Id="rId1" Type="http://schemas.openxmlformats.org/officeDocument/2006/relationships/tags" Target="../tags/tag10.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microsoft.com/office/2011/relationships/webextension" Target="../webextensions/webextension6.xml"/><Relationship Id="rId2" Type="http://schemas.openxmlformats.org/officeDocument/2006/relationships/slideLayout" Target="../slideLayouts/slideLayout1.xml"/><Relationship Id="rId1" Type="http://schemas.openxmlformats.org/officeDocument/2006/relationships/tags" Target="../tags/tag12.xml"/><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microsoft.com/office/2011/relationships/webextension" Target="../webextensions/webextension7.xml"/><Relationship Id="rId2" Type="http://schemas.openxmlformats.org/officeDocument/2006/relationships/slideLayout" Target="../slideLayouts/slideLayout1.xml"/><Relationship Id="rId1" Type="http://schemas.openxmlformats.org/officeDocument/2006/relationships/tags" Target="../tags/tag13.xml"/><Relationship Id="rId4" Type="http://schemas.openxmlformats.org/officeDocument/2006/relationships/image" Target="../media/image6.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microsoft.com/office/2011/relationships/webextension" Target="../webextensions/webextension2.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microsoft.com/office/2011/relationships/webextension" Target="../webextensions/webextension8.xml"/><Relationship Id="rId2" Type="http://schemas.openxmlformats.org/officeDocument/2006/relationships/slideLayout" Target="../slideLayouts/slideLayout1.xml"/><Relationship Id="rId1" Type="http://schemas.openxmlformats.org/officeDocument/2006/relationships/tags" Target="../tags/tag14.xml"/><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microsoft.com/office/2011/relationships/webextension" Target="../webextensions/webextension3.xml"/><Relationship Id="rId2" Type="http://schemas.openxmlformats.org/officeDocument/2006/relationships/slideLayout" Target="../slideLayouts/slideLayout1.xml"/><Relationship Id="rId1" Type="http://schemas.openxmlformats.org/officeDocument/2006/relationships/tags" Target="../tags/tag3.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xml"/><Relationship Id="rId1" Type="http://schemas.openxmlformats.org/officeDocument/2006/relationships/tags" Target="../tags/tag5.xml"/><Relationship Id="rId4" Type="http://schemas.openxmlformats.org/officeDocument/2006/relationships/notesSlide" Target="../notesSlides/notesSlide4.xml"/></Relationships>
</file>

<file path=ppt/slides/_rels/slide9.xml.rels><?xml version="1.0" encoding="UTF-8" standalone="yes"?>
<Relationships xmlns="http://schemas.openxmlformats.org/package/2006/relationships"><Relationship Id="rId3" Type="http://schemas.microsoft.com/office/2011/relationships/webextension" Target="../webextensions/webextension4.xml"/><Relationship Id="rId2" Type="http://schemas.openxmlformats.org/officeDocument/2006/relationships/slideLayout" Target="../slideLayouts/slideLayout1.xml"/><Relationship Id="rId1" Type="http://schemas.openxmlformats.org/officeDocument/2006/relationships/tags" Target="../tags/tag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Case Presentations</a:t>
            </a:r>
          </a:p>
        </p:txBody>
      </p:sp>
      <p:sp>
        <p:nvSpPr>
          <p:cNvPr id="6" name="Subtitle 5"/>
          <p:cNvSpPr>
            <a:spLocks noGrp="1"/>
          </p:cNvSpPr>
          <p:nvPr>
            <p:ph type="subTitle" idx="1"/>
          </p:nvPr>
        </p:nvSpPr>
        <p:spPr/>
        <p:txBody>
          <a:bodyPr/>
          <a:lstStyle/>
          <a:p>
            <a:endParaRPr lang="en-US"/>
          </a:p>
        </p:txBody>
      </p:sp>
    </p:spTree>
    <p:extLst>
      <p:ext uri="{BB962C8B-B14F-4D97-AF65-F5344CB8AC3E}">
        <p14:creationId xmlns:p14="http://schemas.microsoft.com/office/powerpoint/2010/main" val="16806727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PQuestion"/>
          <p:cNvSpPr>
            <a:spLocks noGrp="1" noChangeArrowheads="1"/>
          </p:cNvSpPr>
          <p:nvPr>
            <p:ph type="title"/>
          </p:nvPr>
        </p:nvSpPr>
        <p:spPr>
          <a:xfrm>
            <a:off x="619125" y="419100"/>
            <a:ext cx="8229600" cy="1143000"/>
          </a:xfrm>
        </p:spPr>
        <p:txBody>
          <a:bodyPr>
            <a:normAutofit/>
          </a:bodyPr>
          <a:lstStyle/>
          <a:p>
            <a:pPr>
              <a:tabLst>
                <a:tab pos="573088" algn="l"/>
              </a:tabLst>
              <a:defRPr/>
            </a:pPr>
            <a:r>
              <a:rPr lang="en-US" altLang="en-US" sz="2800" dirty="0"/>
              <a:t>Question 3: Which mood disorder seems the most likely?</a:t>
            </a:r>
          </a:p>
        </p:txBody>
      </p:sp>
      <p:sp>
        <p:nvSpPr>
          <p:cNvPr id="5123" name="TPAnswers"/>
          <p:cNvSpPr>
            <a:spLocks noGrp="1" noChangeArrowheads="1"/>
          </p:cNvSpPr>
          <p:nvPr>
            <p:ph idx="1"/>
            <p:custDataLst>
              <p:tags r:id="rId2"/>
            </p:custDataLst>
          </p:nvPr>
        </p:nvSpPr>
        <p:spPr>
          <a:xfrm>
            <a:off x="2438400" y="2209800"/>
            <a:ext cx="7594600" cy="3429000"/>
          </a:xfrm>
        </p:spPr>
        <p:txBody>
          <a:bodyPr/>
          <a:lstStyle/>
          <a:p>
            <a:pPr marL="514350" indent="-514350">
              <a:spcAft>
                <a:spcPts val="13"/>
              </a:spcAft>
              <a:buFont typeface="+mj-lt"/>
              <a:buAutoNum type="alphaUcPeriod"/>
              <a:defRPr/>
            </a:pPr>
            <a:r>
              <a:rPr lang="en-US" altLang="en-US" dirty="0"/>
              <a:t>Major Depressive Disorder</a:t>
            </a:r>
          </a:p>
          <a:p>
            <a:pPr marL="514350" indent="-514350">
              <a:spcAft>
                <a:spcPts val="13"/>
              </a:spcAft>
              <a:buFont typeface="+mj-lt"/>
              <a:buAutoNum type="alphaUcPeriod"/>
              <a:defRPr/>
            </a:pPr>
            <a:r>
              <a:rPr lang="en-US" altLang="en-US" dirty="0"/>
              <a:t>Bipolar II Disorder</a:t>
            </a:r>
          </a:p>
          <a:p>
            <a:pPr marL="514350" indent="-514350">
              <a:spcAft>
                <a:spcPts val="13"/>
              </a:spcAft>
              <a:buFont typeface="+mj-lt"/>
              <a:buAutoNum type="alphaUcPeriod"/>
              <a:defRPr/>
            </a:pPr>
            <a:r>
              <a:rPr lang="en-US" altLang="en-US" dirty="0"/>
              <a:t>Dysthymic Disorder</a:t>
            </a:r>
          </a:p>
        </p:txBody>
      </p:sp>
    </p:spTree>
    <p:custDataLst>
      <p:tags r:id="rId1"/>
    </p:custDataLst>
    <p:extLst>
      <p:ext uri="{BB962C8B-B14F-4D97-AF65-F5344CB8AC3E}">
        <p14:creationId xmlns:p14="http://schemas.microsoft.com/office/powerpoint/2010/main" val="40394067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we="http://schemas.microsoft.com/office/webextensions/webextension/2010/11" xmlns:pca="http://schemas.microsoft.com/office/powerpoint/2013/contentapp" Requires="we pca">
          <p:graphicFrame>
            <p:nvGraphicFramePr>
              <p:cNvPr id="5" name="Object 4">
                <a:extLst>
                  <a:ext uri="{FF2B5EF4-FFF2-40B4-BE49-F238E27FC236}">
                    <a16:creationId xmlns:a16="http://schemas.microsoft.com/office/drawing/2014/main" id="{7563FA2D-7E73-F62B-C3BD-EDC6299DAB1A}"/>
                  </a:ext>
                </a:extLst>
              </p:cNvPr>
              <p:cNvGraphicFramePr>
                <a:graphicFrameLocks noGrp="1"/>
              </p:cNvGraphicFramePr>
              <p:nvPr/>
            </p:nvGraphicFramePr>
            <p:xfrm>
              <a:off x="-4195" y="-1338"/>
              <a:ext cx="12184875" cy="6866036"/>
            </p:xfrm>
            <a:graphic>
              <a:graphicData uri="http://schemas.microsoft.com/office/webextensions/webextension/2010/11">
                <we:webextensionref xmlns:we="http://schemas.microsoft.com/office/webextensions/webextension/2010/11" xmlns:r="http://schemas.openxmlformats.org/officeDocument/2006/relationships" r:id="rId3"/>
              </a:graphicData>
            </a:graphic>
          </p:graphicFrame>
        </mc:Choice>
        <mc:Fallback>
          <p:pic>
            <p:nvPicPr>
              <p:cNvPr id="5" name="Object 4">
                <a:extLst>
                  <a:ext uri="{FF2B5EF4-FFF2-40B4-BE49-F238E27FC236}">
                    <a16:creationId xmlns:a16="http://schemas.microsoft.com/office/drawing/2014/main" id="{7563FA2D-7E73-F62B-C3BD-EDC6299DAB1A}"/>
                  </a:ext>
                </a:extLst>
              </p:cNvPr>
              <p:cNvPicPr>
                <a:picLocks noGrp="1" noRot="1" noChangeAspect="1" noMove="1" noResize="1" noEditPoints="1" noAdjustHandles="1" noChangeArrowheads="1" noChangeShapeType="1"/>
              </p:cNvPicPr>
              <p:nvPr/>
            </p:nvPicPr>
            <p:blipFill>
              <a:blip r:embed="rId4"/>
              <a:stretch>
                <a:fillRect/>
              </a:stretch>
            </p:blipFill>
            <p:spPr>
              <a:xfrm>
                <a:off x="-4195" y="-1338"/>
                <a:ext cx="12184875" cy="6866036"/>
              </a:xfrm>
              <a:prstGeom prst="rect">
                <a:avLst/>
              </a:prstGeom>
            </p:spPr>
          </p:pic>
        </mc:Fallback>
      </mc:AlternateContent>
    </p:spTree>
    <p:custDataLst>
      <p:tags r:id="rId1"/>
    </p:custDataLst>
    <p:extLst>
      <p:ext uri="{BB962C8B-B14F-4D97-AF65-F5344CB8AC3E}">
        <p14:creationId xmlns:p14="http://schemas.microsoft.com/office/powerpoint/2010/main" val="35215851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881FBA-164B-42C0-1C30-9C2FC64EA003}"/>
            </a:ext>
          </a:extLst>
        </p:cNvPr>
        <p:cNvGrpSpPr/>
        <p:nvPr/>
      </p:nvGrpSpPr>
      <p:grpSpPr>
        <a:xfrm>
          <a:off x="0" y="0"/>
          <a:ext cx="0" cy="0"/>
          <a:chOff x="0" y="0"/>
          <a:chExt cx="0" cy="0"/>
        </a:xfrm>
      </p:grpSpPr>
      <p:sp>
        <p:nvSpPr>
          <p:cNvPr id="12293" name="Rectangle 5">
            <a:extLst>
              <a:ext uri="{FF2B5EF4-FFF2-40B4-BE49-F238E27FC236}">
                <a16:creationId xmlns:a16="http://schemas.microsoft.com/office/drawing/2014/main" id="{E13BE288-8D3E-7BFC-357E-C1CF01E7D6E7}"/>
              </a:ext>
            </a:extLst>
          </p:cNvPr>
          <p:cNvSpPr>
            <a:spLocks noGrp="1" noChangeArrowheads="1"/>
          </p:cNvSpPr>
          <p:nvPr>
            <p:ph type="title"/>
          </p:nvPr>
        </p:nvSpPr>
        <p:spPr/>
        <p:txBody>
          <a:bodyPr anchorCtr="0"/>
          <a:lstStyle/>
          <a:p>
            <a:pPr algn="l" eaLnBrk="1" hangingPunct="1">
              <a:defRPr/>
            </a:pPr>
            <a:r>
              <a:rPr lang="en-US" altLang="en-US" sz="3600" dirty="0"/>
              <a:t>Case 3</a:t>
            </a:r>
            <a:endParaRPr lang="en-US" altLang="en-US" sz="2800" dirty="0"/>
          </a:p>
        </p:txBody>
      </p:sp>
      <p:sp>
        <p:nvSpPr>
          <p:cNvPr id="12291" name="Rectangle 3">
            <a:extLst>
              <a:ext uri="{FF2B5EF4-FFF2-40B4-BE49-F238E27FC236}">
                <a16:creationId xmlns:a16="http://schemas.microsoft.com/office/drawing/2014/main" id="{A18BF0E2-3011-8FE6-2B7A-371A6FD9EAA5}"/>
              </a:ext>
            </a:extLst>
          </p:cNvPr>
          <p:cNvSpPr>
            <a:spLocks noGrp="1" noChangeArrowheads="1"/>
          </p:cNvSpPr>
          <p:nvPr>
            <p:ph idx="1"/>
          </p:nvPr>
        </p:nvSpPr>
        <p:spPr/>
        <p:txBody>
          <a:bodyPr>
            <a:normAutofit lnSpcReduction="10000"/>
          </a:bodyPr>
          <a:lstStyle/>
          <a:p>
            <a:pPr>
              <a:lnSpc>
                <a:spcPct val="80000"/>
              </a:lnSpc>
              <a:defRPr/>
            </a:pPr>
            <a:r>
              <a:rPr lang="en-US" altLang="en-US" sz="3200" dirty="0"/>
              <a:t>You are called to the home of Clint, a 35‑year‑old male who is found unresponsive on a bathroom floor by a roommate. On arrival, there are no signs of trauma and there is drug paraphernalia present. The patient is minimally responsive to painful stimuli, has snoring respirations, and exhibits shallow breathing at 6 breaths/min with an oxygen saturation of 86% on room air. Vital signs show bradycardia (52 bpm) and hypotension (94/58 mmHg). The pupils are pinpoint and minimally reactive bilaterally, lung sounds are clear with poor air movement, and capillary blood glucose is normal at 102 mg/dL. </a:t>
            </a:r>
          </a:p>
        </p:txBody>
      </p:sp>
    </p:spTree>
    <p:custDataLst>
      <p:tags r:id="rId1"/>
    </p:custDataLst>
    <p:extLst>
      <p:ext uri="{BB962C8B-B14F-4D97-AF65-F5344CB8AC3E}">
        <p14:creationId xmlns:p14="http://schemas.microsoft.com/office/powerpoint/2010/main" val="39380820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1EB6D8-58F3-64BA-CE70-5A25CC46D440}"/>
              </a:ext>
            </a:extLst>
          </p:cNvPr>
          <p:cNvSpPr>
            <a:spLocks noGrp="1"/>
          </p:cNvSpPr>
          <p:nvPr>
            <p:ph type="title"/>
          </p:nvPr>
        </p:nvSpPr>
        <p:spPr>
          <a:xfrm>
            <a:off x="838200" y="365125"/>
            <a:ext cx="8360884" cy="1325563"/>
          </a:xfrm>
        </p:spPr>
        <p:txBody>
          <a:bodyPr>
            <a:normAutofit fontScale="90000"/>
          </a:bodyPr>
          <a:lstStyle/>
          <a:p>
            <a:r>
              <a:rPr lang="en-US" dirty="0"/>
              <a:t>Question 4: Which finding most strongly indicates life‑threatening opioid toxicity that requires immediate intervention?</a:t>
            </a:r>
          </a:p>
        </p:txBody>
      </p:sp>
      <p:sp>
        <p:nvSpPr>
          <p:cNvPr id="3" name="Content Placeholder 2">
            <a:extLst>
              <a:ext uri="{FF2B5EF4-FFF2-40B4-BE49-F238E27FC236}">
                <a16:creationId xmlns:a16="http://schemas.microsoft.com/office/drawing/2014/main" id="{185A9D73-5176-8134-A87B-D9F2DF3DB8E7}"/>
              </a:ext>
            </a:extLst>
          </p:cNvPr>
          <p:cNvSpPr>
            <a:spLocks noGrp="1"/>
          </p:cNvSpPr>
          <p:nvPr>
            <p:ph idx="1"/>
          </p:nvPr>
        </p:nvSpPr>
        <p:spPr>
          <a:xfrm>
            <a:off x="2633030" y="2247441"/>
            <a:ext cx="8720769" cy="3929522"/>
          </a:xfrm>
        </p:spPr>
        <p:txBody>
          <a:bodyPr/>
          <a:lstStyle/>
          <a:p>
            <a:pPr marL="0" indent="0">
              <a:buNone/>
            </a:pPr>
            <a:r>
              <a:rPr lang="en-US" dirty="0"/>
              <a:t>A. Hypotension of 94/58 mmHg</a:t>
            </a:r>
          </a:p>
          <a:p>
            <a:pPr marL="0" indent="0">
              <a:buNone/>
            </a:pPr>
            <a:r>
              <a:rPr lang="en-US" dirty="0"/>
              <a:t>B. Pinpoint pupils</a:t>
            </a:r>
          </a:p>
          <a:p>
            <a:pPr marL="0" indent="0">
              <a:buNone/>
            </a:pPr>
            <a:r>
              <a:rPr lang="en-US" dirty="0"/>
              <a:t>C. Respiratory rate of 6 breaths per minute</a:t>
            </a:r>
          </a:p>
          <a:p>
            <a:pPr marL="0" indent="0">
              <a:buNone/>
            </a:pPr>
            <a:r>
              <a:rPr lang="en-US" dirty="0"/>
              <a:t>D. Presence of drug paraphernalia</a:t>
            </a:r>
          </a:p>
        </p:txBody>
      </p:sp>
    </p:spTree>
    <p:extLst>
      <p:ext uri="{BB962C8B-B14F-4D97-AF65-F5344CB8AC3E}">
        <p14:creationId xmlns:p14="http://schemas.microsoft.com/office/powerpoint/2010/main" val="17008489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201B75-6347-9DF2-E85B-227C11B3C270}"/>
            </a:ext>
          </a:extLst>
        </p:cNvPr>
        <p:cNvGrpSpPr/>
        <p:nvPr/>
      </p:nvGrpSpPr>
      <p:grpSpPr>
        <a:xfrm>
          <a:off x="0" y="0"/>
          <a:ext cx="0" cy="0"/>
          <a:chOff x="0" y="0"/>
          <a:chExt cx="0" cy="0"/>
        </a:xfrm>
      </p:grpSpPr>
      <mc:AlternateContent xmlns:mc="http://schemas.openxmlformats.org/markup-compatibility/2006">
        <mc:Choice xmlns:we="http://schemas.microsoft.com/office/webextensions/webextension/2010/11" xmlns:pca="http://schemas.microsoft.com/office/powerpoint/2013/contentapp" Requires="we pca">
          <p:graphicFrame>
            <p:nvGraphicFramePr>
              <p:cNvPr id="5" name="Object 4">
                <a:extLst>
                  <a:ext uri="{FF2B5EF4-FFF2-40B4-BE49-F238E27FC236}">
                    <a16:creationId xmlns:a16="http://schemas.microsoft.com/office/drawing/2014/main" id="{55A725D6-9194-A4AB-B33E-C11935D65945}"/>
                  </a:ext>
                </a:extLst>
              </p:cNvPr>
              <p:cNvGraphicFramePr>
                <a:graphicFrameLocks noGrp="1"/>
              </p:cNvGraphicFramePr>
              <p:nvPr/>
            </p:nvGraphicFramePr>
            <p:xfrm>
              <a:off x="-4195" y="-1338"/>
              <a:ext cx="12184875" cy="6866036"/>
            </p:xfrm>
            <a:graphic>
              <a:graphicData uri="http://schemas.microsoft.com/office/webextensions/webextension/2010/11">
                <we:webextensionref xmlns:we="http://schemas.microsoft.com/office/webextensions/webextension/2010/11" xmlns:r="http://schemas.openxmlformats.org/officeDocument/2006/relationships" r:id="rId3"/>
              </a:graphicData>
            </a:graphic>
          </p:graphicFrame>
        </mc:Choice>
        <mc:Fallback>
          <p:pic>
            <p:nvPicPr>
              <p:cNvPr id="5" name="Object 4">
                <a:extLst>
                  <a:ext uri="{FF2B5EF4-FFF2-40B4-BE49-F238E27FC236}">
                    <a16:creationId xmlns:a16="http://schemas.microsoft.com/office/drawing/2014/main" id="{55A725D6-9194-A4AB-B33E-C11935D65945}"/>
                  </a:ext>
                </a:extLst>
              </p:cNvPr>
              <p:cNvPicPr>
                <a:picLocks noGrp="1" noRot="1" noChangeAspect="1" noMove="1" noResize="1" noEditPoints="1" noAdjustHandles="1" noChangeArrowheads="1" noChangeShapeType="1"/>
              </p:cNvPicPr>
              <p:nvPr/>
            </p:nvPicPr>
            <p:blipFill>
              <a:blip r:embed="rId4"/>
              <a:stretch>
                <a:fillRect/>
              </a:stretch>
            </p:blipFill>
            <p:spPr>
              <a:xfrm>
                <a:off x="-4195" y="-1338"/>
                <a:ext cx="12184875" cy="6866036"/>
              </a:xfrm>
              <a:prstGeom prst="rect">
                <a:avLst/>
              </a:prstGeom>
            </p:spPr>
          </p:pic>
        </mc:Fallback>
      </mc:AlternateContent>
    </p:spTree>
    <p:custDataLst>
      <p:tags r:id="rId1"/>
    </p:custDataLst>
    <p:extLst>
      <p:ext uri="{BB962C8B-B14F-4D97-AF65-F5344CB8AC3E}">
        <p14:creationId xmlns:p14="http://schemas.microsoft.com/office/powerpoint/2010/main" val="11074496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804BD6-280A-5FBA-BEEC-121EE2166D11}"/>
              </a:ext>
            </a:extLst>
          </p:cNvPr>
          <p:cNvSpPr>
            <a:spLocks noGrp="1"/>
          </p:cNvSpPr>
          <p:nvPr>
            <p:ph type="title"/>
          </p:nvPr>
        </p:nvSpPr>
        <p:spPr/>
        <p:txBody>
          <a:bodyPr/>
          <a:lstStyle/>
          <a:p>
            <a:r>
              <a:rPr lang="en-US" dirty="0"/>
              <a:t>Case 4</a:t>
            </a:r>
          </a:p>
        </p:txBody>
      </p:sp>
      <p:sp>
        <p:nvSpPr>
          <p:cNvPr id="3" name="Content Placeholder 2">
            <a:extLst>
              <a:ext uri="{FF2B5EF4-FFF2-40B4-BE49-F238E27FC236}">
                <a16:creationId xmlns:a16="http://schemas.microsoft.com/office/drawing/2014/main" id="{BFB48134-B358-5CBC-887E-1024E4075D7C}"/>
              </a:ext>
            </a:extLst>
          </p:cNvPr>
          <p:cNvSpPr>
            <a:spLocks noGrp="1"/>
          </p:cNvSpPr>
          <p:nvPr>
            <p:ph idx="1"/>
          </p:nvPr>
        </p:nvSpPr>
        <p:spPr/>
        <p:txBody>
          <a:bodyPr>
            <a:normAutofit fontScale="92500" lnSpcReduction="10000"/>
          </a:bodyPr>
          <a:lstStyle/>
          <a:p>
            <a:pPr marL="0" indent="0">
              <a:buNone/>
            </a:pPr>
            <a:r>
              <a:rPr lang="en-US" dirty="0"/>
              <a:t>Bruce is a 25‑year‑old with no documented medical history who was found sitting on a couch by friends who called EMS because the patient appeared “out of it” after ingesting a large amount of a powdered substance that he had mixed into a drink several hours earlier. On EMS arrival, the patient is awake but lethargic, slow to respond, and intermittently nauseated. Vital signs show a heart rate of 104 bpm, blood pressure 128/76 mmHg, respiratory rate 14 breaths/min, and oxygen saturation 98% on room air. Pupils are mildly constricted but reactive, skin is warm and sweaty, and the patient reports dizziness, abdominal discomfort, and generalized body aches. Friends deny use of alcohol or other drugs. There is no evidence of trauma, and finger‑stick glucose is normal. </a:t>
            </a:r>
          </a:p>
        </p:txBody>
      </p:sp>
    </p:spTree>
    <p:extLst>
      <p:ext uri="{BB962C8B-B14F-4D97-AF65-F5344CB8AC3E}">
        <p14:creationId xmlns:p14="http://schemas.microsoft.com/office/powerpoint/2010/main" val="8592575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3375E0-83A2-57BF-7397-D9271E169C30}"/>
              </a:ext>
            </a:extLst>
          </p:cNvPr>
          <p:cNvSpPr>
            <a:spLocks noGrp="1"/>
          </p:cNvSpPr>
          <p:nvPr>
            <p:ph type="title"/>
          </p:nvPr>
        </p:nvSpPr>
        <p:spPr>
          <a:xfrm>
            <a:off x="838200" y="365125"/>
            <a:ext cx="8790542" cy="1325563"/>
          </a:xfrm>
        </p:spPr>
        <p:txBody>
          <a:bodyPr>
            <a:normAutofit fontScale="90000"/>
          </a:bodyPr>
          <a:lstStyle/>
          <a:p>
            <a:r>
              <a:rPr lang="en-US" dirty="0"/>
              <a:t>Question 5: Which feature of this case helps differentiate kratom intoxication from a classic opioid overdose?</a:t>
            </a:r>
          </a:p>
        </p:txBody>
      </p:sp>
      <p:sp>
        <p:nvSpPr>
          <p:cNvPr id="3" name="Content Placeholder 2">
            <a:extLst>
              <a:ext uri="{FF2B5EF4-FFF2-40B4-BE49-F238E27FC236}">
                <a16:creationId xmlns:a16="http://schemas.microsoft.com/office/drawing/2014/main" id="{4F7C1CF7-D5EC-7093-0E94-94AB51FD80F2}"/>
              </a:ext>
            </a:extLst>
          </p:cNvPr>
          <p:cNvSpPr>
            <a:spLocks noGrp="1"/>
          </p:cNvSpPr>
          <p:nvPr>
            <p:ph idx="1"/>
          </p:nvPr>
        </p:nvSpPr>
        <p:spPr>
          <a:xfrm>
            <a:off x="1949986" y="2225407"/>
            <a:ext cx="9403814" cy="3951556"/>
          </a:xfrm>
        </p:spPr>
        <p:txBody>
          <a:bodyPr/>
          <a:lstStyle/>
          <a:p>
            <a:pPr marL="0" indent="0">
              <a:buNone/>
            </a:pPr>
            <a:r>
              <a:rPr lang="en-US" dirty="0"/>
              <a:t>A. Pinpoint pupils and severe respiratory depression</a:t>
            </a:r>
          </a:p>
          <a:p>
            <a:pPr marL="0" indent="0">
              <a:buNone/>
            </a:pPr>
            <a:r>
              <a:rPr lang="en-US" dirty="0"/>
              <a:t>B. Mild sedation with preserved respiratory rate and oxygenation</a:t>
            </a:r>
          </a:p>
          <a:p>
            <a:pPr marL="0" indent="0">
              <a:buNone/>
            </a:pPr>
            <a:r>
              <a:rPr lang="en-US" dirty="0"/>
              <a:t>C. Bradycardia and hypotension</a:t>
            </a:r>
          </a:p>
          <a:p>
            <a:pPr marL="0" indent="0">
              <a:buNone/>
            </a:pPr>
            <a:r>
              <a:rPr lang="en-US" dirty="0"/>
              <a:t>D. Cyanosis and shallow breathing</a:t>
            </a:r>
          </a:p>
        </p:txBody>
      </p:sp>
    </p:spTree>
    <p:extLst>
      <p:ext uri="{BB962C8B-B14F-4D97-AF65-F5344CB8AC3E}">
        <p14:creationId xmlns:p14="http://schemas.microsoft.com/office/powerpoint/2010/main" val="3161484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C4E179-4E7E-2084-A290-E8211AAB7DDD}"/>
            </a:ext>
          </a:extLst>
        </p:cNvPr>
        <p:cNvGrpSpPr/>
        <p:nvPr/>
      </p:nvGrpSpPr>
      <p:grpSpPr>
        <a:xfrm>
          <a:off x="0" y="0"/>
          <a:ext cx="0" cy="0"/>
          <a:chOff x="0" y="0"/>
          <a:chExt cx="0" cy="0"/>
        </a:xfrm>
      </p:grpSpPr>
      <mc:AlternateContent xmlns:mc="http://schemas.openxmlformats.org/markup-compatibility/2006" xmlns:we="http://schemas.microsoft.com/office/webextensions/webextension/2010/11" xmlns:pca="http://schemas.microsoft.com/office/powerpoint/2013/contentapp">
        <mc:Choice Requires="we pca">
          <p:graphicFrame>
            <p:nvGraphicFramePr>
              <p:cNvPr id="5" name="Object 4">
                <a:extLst>
                  <a:ext uri="{FF2B5EF4-FFF2-40B4-BE49-F238E27FC236}">
                    <a16:creationId xmlns:a16="http://schemas.microsoft.com/office/drawing/2014/main" id="{8C3C10BB-CB7D-F2E4-3D64-FAEE35357DAD}"/>
                  </a:ext>
                </a:extLst>
              </p:cNvPr>
              <p:cNvGraphicFramePr>
                <a:graphicFrameLocks noGrp="1"/>
              </p:cNvGraphicFramePr>
              <p:nvPr/>
            </p:nvGraphicFramePr>
            <p:xfrm>
              <a:off x="-4195" y="-1338"/>
              <a:ext cx="12184875" cy="6866036"/>
            </p:xfrm>
            <a:graphic>
              <a:graphicData uri="http://schemas.microsoft.com/office/webextensions/webextension/2010/11">
                <we:webextensionref xmlns:we="http://schemas.microsoft.com/office/webextensions/webextension/2010/11" xmlns:r="http://schemas.openxmlformats.org/officeDocument/2006/relationships" r:id="rId3"/>
              </a:graphicData>
            </a:graphic>
          </p:graphicFrame>
        </mc:Choice>
        <mc:Fallback xmlns="">
          <p:pic>
            <p:nvPicPr>
              <p:cNvPr id="5" name="Object 4">
                <a:extLst>
                  <a:ext uri="{FF2B5EF4-FFF2-40B4-BE49-F238E27FC236}">
                    <a16:creationId xmlns:a16="http://schemas.microsoft.com/office/drawing/2014/main" id="{8C3C10BB-CB7D-F2E4-3D64-FAEE35357DAD}"/>
                  </a:ext>
                </a:extLst>
              </p:cNvPr>
              <p:cNvPicPr>
                <a:picLocks noGrp="1" noRot="1" noChangeAspect="1" noMove="1" noResize="1" noEditPoints="1" noAdjustHandles="1" noChangeArrowheads="1" noChangeShapeType="1"/>
              </p:cNvPicPr>
              <p:nvPr/>
            </p:nvPicPr>
            <p:blipFill>
              <a:blip r:embed="rId4"/>
              <a:stretch>
                <a:fillRect/>
              </a:stretch>
            </p:blipFill>
            <p:spPr>
              <a:xfrm>
                <a:off x="-4195" y="-1338"/>
                <a:ext cx="12184875" cy="6866036"/>
              </a:xfrm>
              <a:prstGeom prst="rect">
                <a:avLst/>
              </a:prstGeom>
            </p:spPr>
          </p:pic>
        </mc:Fallback>
      </mc:AlternateContent>
    </p:spTree>
    <p:custDataLst>
      <p:tags r:id="rId1"/>
    </p:custDataLst>
    <p:extLst>
      <p:ext uri="{BB962C8B-B14F-4D97-AF65-F5344CB8AC3E}">
        <p14:creationId xmlns:p14="http://schemas.microsoft.com/office/powerpoint/2010/main" val="34263278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9FE6C-B75B-F1A4-338F-64D2EEB129D4}"/>
              </a:ext>
            </a:extLst>
          </p:cNvPr>
          <p:cNvSpPr>
            <a:spLocks noGrp="1"/>
          </p:cNvSpPr>
          <p:nvPr>
            <p:ph type="title"/>
          </p:nvPr>
        </p:nvSpPr>
        <p:spPr/>
        <p:txBody>
          <a:bodyPr/>
          <a:lstStyle/>
          <a:p>
            <a:r>
              <a:rPr lang="en-US" dirty="0"/>
              <a:t>Case 5</a:t>
            </a:r>
          </a:p>
        </p:txBody>
      </p:sp>
      <p:sp>
        <p:nvSpPr>
          <p:cNvPr id="3" name="Content Placeholder 2">
            <a:extLst>
              <a:ext uri="{FF2B5EF4-FFF2-40B4-BE49-F238E27FC236}">
                <a16:creationId xmlns:a16="http://schemas.microsoft.com/office/drawing/2014/main" id="{A7A58851-4903-4670-D70E-5BAB6AAD34BC}"/>
              </a:ext>
            </a:extLst>
          </p:cNvPr>
          <p:cNvSpPr>
            <a:spLocks noGrp="1"/>
          </p:cNvSpPr>
          <p:nvPr>
            <p:ph idx="1"/>
          </p:nvPr>
        </p:nvSpPr>
        <p:spPr/>
        <p:txBody>
          <a:bodyPr>
            <a:normAutofit lnSpcReduction="10000"/>
          </a:bodyPr>
          <a:lstStyle/>
          <a:p>
            <a:pPr marL="0" indent="0">
              <a:buNone/>
            </a:pPr>
            <a:r>
              <a:rPr lang="en-US" dirty="0"/>
              <a:t>Wanda presents to a primary care clinic for an urgent visit related to interpersonal stress and feelings of emptiness. During intake, the nurse notes intense emotional reactions to perceived minor frustrations, rapid shifts between idealizing and devaluing significant others, and the EHR shows repeated calls to the clinic seeking reassurance after conflicts with friends or partners. The patient reports a long history of unstable relationships, fear of abandonment, impulsive behaviors during emotional distress, and episodes of self‑injury during times of interpersonal conflict. Mood appears reactive to the environment rather than persistently depressed, and there is no evidence of psychosis or substance intoxication. </a:t>
            </a:r>
          </a:p>
        </p:txBody>
      </p:sp>
    </p:spTree>
    <p:extLst>
      <p:ext uri="{BB962C8B-B14F-4D97-AF65-F5344CB8AC3E}">
        <p14:creationId xmlns:p14="http://schemas.microsoft.com/office/powerpoint/2010/main" val="33805851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429898-9B9A-867C-7F1C-9D9C6BFADD6F}"/>
              </a:ext>
            </a:extLst>
          </p:cNvPr>
          <p:cNvSpPr>
            <a:spLocks noGrp="1"/>
          </p:cNvSpPr>
          <p:nvPr>
            <p:ph type="title"/>
          </p:nvPr>
        </p:nvSpPr>
        <p:spPr>
          <a:xfrm>
            <a:off x="838200" y="365125"/>
            <a:ext cx="9024257" cy="1325563"/>
          </a:xfrm>
        </p:spPr>
        <p:txBody>
          <a:bodyPr>
            <a:normAutofit fontScale="90000"/>
          </a:bodyPr>
          <a:lstStyle/>
          <a:p>
            <a:r>
              <a:rPr lang="en-US" dirty="0"/>
              <a:t>Question 6: Which observation most strongly supports a diagnosis of borderline personality disorder in this patient?</a:t>
            </a:r>
          </a:p>
        </p:txBody>
      </p:sp>
      <p:sp>
        <p:nvSpPr>
          <p:cNvPr id="3" name="Content Placeholder 2">
            <a:extLst>
              <a:ext uri="{FF2B5EF4-FFF2-40B4-BE49-F238E27FC236}">
                <a16:creationId xmlns:a16="http://schemas.microsoft.com/office/drawing/2014/main" id="{78E982DD-3378-9605-33DA-BDAC884BD0A2}"/>
              </a:ext>
            </a:extLst>
          </p:cNvPr>
          <p:cNvSpPr>
            <a:spLocks noGrp="1"/>
          </p:cNvSpPr>
          <p:nvPr>
            <p:ph idx="1"/>
          </p:nvPr>
        </p:nvSpPr>
        <p:spPr>
          <a:xfrm>
            <a:off x="838200" y="2188029"/>
            <a:ext cx="10515600" cy="3988934"/>
          </a:xfrm>
        </p:spPr>
        <p:txBody>
          <a:bodyPr/>
          <a:lstStyle/>
          <a:p>
            <a:pPr marL="514350" indent="-514350">
              <a:buAutoNum type="alphaUcPeriod"/>
            </a:pPr>
            <a:r>
              <a:rPr lang="en-US" dirty="0"/>
              <a:t>Consistent emotional suppression and social withdrawal</a:t>
            </a:r>
          </a:p>
          <a:p>
            <a:pPr marL="514350" indent="-514350">
              <a:buAutoNum type="alphaUcPeriod"/>
            </a:pPr>
            <a:r>
              <a:rPr lang="en-US" dirty="0"/>
              <a:t>Chronic need for reassurance and difficulty making decisions independently</a:t>
            </a:r>
          </a:p>
          <a:p>
            <a:pPr marL="514350" indent="-514350">
              <a:buAutoNum type="alphaUcPeriod"/>
            </a:pPr>
            <a:r>
              <a:rPr lang="en-US" dirty="0"/>
              <a:t>Pattern of unstable relationships with intense fear of abandonment </a:t>
            </a:r>
            <a:r>
              <a:rPr lang="en-US"/>
              <a:t>and impulsivity</a:t>
            </a:r>
          </a:p>
          <a:p>
            <a:pPr marL="514350" indent="-514350">
              <a:buAutoNum type="alphaUcPeriod"/>
            </a:pPr>
            <a:r>
              <a:rPr lang="en-US" dirty="0"/>
              <a:t>Fixed paranoid beliefs unrelated to mood or stressors</a:t>
            </a:r>
          </a:p>
        </p:txBody>
      </p:sp>
    </p:spTree>
    <p:extLst>
      <p:ext uri="{BB962C8B-B14F-4D97-AF65-F5344CB8AC3E}">
        <p14:creationId xmlns:p14="http://schemas.microsoft.com/office/powerpoint/2010/main" val="39288107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we="http://schemas.microsoft.com/office/webextensions/webextension/2010/11" xmlns:pca="http://schemas.microsoft.com/office/powerpoint/2013/contentapp" Requires="we pca">
          <p:graphicFrame>
            <p:nvGraphicFramePr>
              <p:cNvPr id="5" name="Object 4">
                <a:extLst>
                  <a:ext uri="{FF2B5EF4-FFF2-40B4-BE49-F238E27FC236}">
                    <a16:creationId xmlns:a16="http://schemas.microsoft.com/office/drawing/2014/main" id="{7563FA2D-7E73-F62B-C3BD-EDC6299DAB1A}"/>
                  </a:ext>
                </a:extLst>
              </p:cNvPr>
              <p:cNvGraphicFramePr>
                <a:graphicFrameLocks noGrp="1"/>
              </p:cNvGraphicFramePr>
              <p:nvPr/>
            </p:nvGraphicFramePr>
            <p:xfrm>
              <a:off x="-4195" y="-1338"/>
              <a:ext cx="12184875" cy="6866036"/>
            </p:xfrm>
            <a:graphic>
              <a:graphicData uri="http://schemas.microsoft.com/office/webextensions/webextension/2010/11">
                <we:webextensionref xmlns:we="http://schemas.microsoft.com/office/webextensions/webextension/2010/11" xmlns:r="http://schemas.openxmlformats.org/officeDocument/2006/relationships" r:id="rId3"/>
              </a:graphicData>
            </a:graphic>
          </p:graphicFrame>
        </mc:Choice>
        <mc:Fallback>
          <p:pic>
            <p:nvPicPr>
              <p:cNvPr id="5" name="Object 4">
                <a:extLst>
                  <a:ext uri="{FF2B5EF4-FFF2-40B4-BE49-F238E27FC236}">
                    <a16:creationId xmlns:a16="http://schemas.microsoft.com/office/drawing/2014/main" id="{7563FA2D-7E73-F62B-C3BD-EDC6299DAB1A}"/>
                  </a:ext>
                </a:extLst>
              </p:cNvPr>
              <p:cNvPicPr>
                <a:picLocks noGrp="1" noRot="1" noChangeAspect="1" noMove="1" noResize="1" noEditPoints="1" noAdjustHandles="1" noChangeArrowheads="1" noChangeShapeType="1"/>
              </p:cNvPicPr>
              <p:nvPr/>
            </p:nvPicPr>
            <p:blipFill>
              <a:blip r:embed="rId4"/>
              <a:stretch>
                <a:fillRect/>
              </a:stretch>
            </p:blipFill>
            <p:spPr>
              <a:xfrm>
                <a:off x="-4195" y="-1338"/>
                <a:ext cx="12184875" cy="6866036"/>
              </a:xfrm>
              <a:prstGeom prst="rect">
                <a:avLst/>
              </a:prstGeom>
            </p:spPr>
          </p:pic>
        </mc:Fallback>
      </mc:AlternateContent>
    </p:spTree>
    <p:custDataLst>
      <p:tags r:id="rId1"/>
    </p:custDataLst>
    <p:extLst>
      <p:ext uri="{BB962C8B-B14F-4D97-AF65-F5344CB8AC3E}">
        <p14:creationId xmlns:p14="http://schemas.microsoft.com/office/powerpoint/2010/main" val="1098572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52D8DF-7A1E-51CE-AABD-EB076DCB41FF}"/>
            </a:ext>
          </a:extLst>
        </p:cNvPr>
        <p:cNvGrpSpPr/>
        <p:nvPr/>
      </p:nvGrpSpPr>
      <p:grpSpPr>
        <a:xfrm>
          <a:off x="0" y="0"/>
          <a:ext cx="0" cy="0"/>
          <a:chOff x="0" y="0"/>
          <a:chExt cx="0" cy="0"/>
        </a:xfrm>
      </p:grpSpPr>
      <mc:AlternateContent xmlns:mc="http://schemas.openxmlformats.org/markup-compatibility/2006" xmlns:we="http://schemas.microsoft.com/office/webextensions/webextension/2010/11" xmlns:pca="http://schemas.microsoft.com/office/powerpoint/2013/contentapp">
        <mc:Choice Requires="we pca">
          <p:graphicFrame>
            <p:nvGraphicFramePr>
              <p:cNvPr id="5" name="Object 4">
                <a:extLst>
                  <a:ext uri="{FF2B5EF4-FFF2-40B4-BE49-F238E27FC236}">
                    <a16:creationId xmlns:a16="http://schemas.microsoft.com/office/drawing/2014/main" id="{D3DA8E2D-5F68-5021-59D9-933DD585F1FF}"/>
                  </a:ext>
                </a:extLst>
              </p:cNvPr>
              <p:cNvGraphicFramePr>
                <a:graphicFrameLocks noGrp="1"/>
              </p:cNvGraphicFramePr>
              <p:nvPr/>
            </p:nvGraphicFramePr>
            <p:xfrm>
              <a:off x="-4195" y="-1338"/>
              <a:ext cx="12184875" cy="6866036"/>
            </p:xfrm>
            <a:graphic>
              <a:graphicData uri="http://schemas.microsoft.com/office/webextensions/webextension/2010/11">
                <we:webextensionref xmlns:we="http://schemas.microsoft.com/office/webextensions/webextension/2010/11" xmlns:r="http://schemas.openxmlformats.org/officeDocument/2006/relationships" r:id="rId3"/>
              </a:graphicData>
            </a:graphic>
          </p:graphicFrame>
        </mc:Choice>
        <mc:Fallback xmlns="">
          <p:pic>
            <p:nvPicPr>
              <p:cNvPr id="5" name="Object 4">
                <a:extLst>
                  <a:ext uri="{FF2B5EF4-FFF2-40B4-BE49-F238E27FC236}">
                    <a16:creationId xmlns:a16="http://schemas.microsoft.com/office/drawing/2014/main" id="{D3DA8E2D-5F68-5021-59D9-933DD585F1FF}"/>
                  </a:ext>
                </a:extLst>
              </p:cNvPr>
              <p:cNvPicPr>
                <a:picLocks noGrp="1" noRot="1" noChangeAspect="1" noMove="1" noResize="1" noEditPoints="1" noAdjustHandles="1" noChangeArrowheads="1" noChangeShapeType="1"/>
              </p:cNvPicPr>
              <p:nvPr/>
            </p:nvPicPr>
            <p:blipFill>
              <a:blip r:embed="rId4"/>
              <a:stretch>
                <a:fillRect/>
              </a:stretch>
            </p:blipFill>
            <p:spPr>
              <a:xfrm>
                <a:off x="-4195" y="-1338"/>
                <a:ext cx="12184875" cy="6866036"/>
              </a:xfrm>
              <a:prstGeom prst="rect">
                <a:avLst/>
              </a:prstGeom>
            </p:spPr>
          </p:pic>
        </mc:Fallback>
      </mc:AlternateContent>
    </p:spTree>
    <p:custDataLst>
      <p:tags r:id="rId1"/>
    </p:custDataLst>
    <p:extLst>
      <p:ext uri="{BB962C8B-B14F-4D97-AF65-F5344CB8AC3E}">
        <p14:creationId xmlns:p14="http://schemas.microsoft.com/office/powerpoint/2010/main" val="25323752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1</a:t>
            </a:r>
          </a:p>
        </p:txBody>
      </p:sp>
      <p:sp>
        <p:nvSpPr>
          <p:cNvPr id="3" name="Content Placeholder 2"/>
          <p:cNvSpPr>
            <a:spLocks noGrp="1"/>
          </p:cNvSpPr>
          <p:nvPr>
            <p:ph idx="1"/>
          </p:nvPr>
        </p:nvSpPr>
        <p:spPr/>
        <p:txBody>
          <a:bodyPr>
            <a:normAutofit fontScale="92500" lnSpcReduction="10000"/>
          </a:bodyPr>
          <a:lstStyle/>
          <a:p>
            <a:r>
              <a:rPr lang="en-US" dirty="0"/>
              <a:t>Steven is a 28 year old who was born in Brooklyn, New York. His father, a member of the 107th Infantry Regiment, was killed in action. He was raised by his mother, a nurse, who died of tuberculosis, leaving Steve alone at the age of eighteen. At just 5-foot-4-inch tall and weighing only 90 pounds (41 kg), Steven was also afflicted with a number of medical issues including asthma, scoliosis, and a heart arrhythmia. Wanting to follow in his father’s footsteps, 2 months ago he attempted to enlist in the Army but was turned away due to his illnesses. Over the ensuing 2 months he has become more despondent with worsening mood, decreasing ability to initiate sleep, and loss of appetite leading to decreased weight, which he can ill afford. He has had low energy and has lost interest in the things that he finds enjoyable, including hanging out with friends. </a:t>
            </a:r>
          </a:p>
        </p:txBody>
      </p:sp>
    </p:spTree>
    <p:extLst>
      <p:ext uri="{BB962C8B-B14F-4D97-AF65-F5344CB8AC3E}">
        <p14:creationId xmlns:p14="http://schemas.microsoft.com/office/powerpoint/2010/main" val="28427693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DE0F8-47BC-720C-BC40-10F9F0A73B73}"/>
              </a:ext>
            </a:extLst>
          </p:cNvPr>
          <p:cNvSpPr>
            <a:spLocks noGrp="1"/>
          </p:cNvSpPr>
          <p:nvPr>
            <p:ph type="title"/>
          </p:nvPr>
        </p:nvSpPr>
        <p:spPr/>
        <p:txBody>
          <a:bodyPr/>
          <a:lstStyle/>
          <a:p>
            <a:r>
              <a:rPr lang="en-US" dirty="0"/>
              <a:t>Question 1	</a:t>
            </a:r>
          </a:p>
        </p:txBody>
      </p:sp>
      <p:sp>
        <p:nvSpPr>
          <p:cNvPr id="3" name="Content Placeholder 2">
            <a:extLst>
              <a:ext uri="{FF2B5EF4-FFF2-40B4-BE49-F238E27FC236}">
                <a16:creationId xmlns:a16="http://schemas.microsoft.com/office/drawing/2014/main" id="{662069A8-4BB1-FCF6-1755-108CBABA34D0}"/>
              </a:ext>
            </a:extLst>
          </p:cNvPr>
          <p:cNvSpPr>
            <a:spLocks noGrp="1"/>
          </p:cNvSpPr>
          <p:nvPr>
            <p:ph idx="1"/>
          </p:nvPr>
        </p:nvSpPr>
        <p:spPr/>
        <p:txBody>
          <a:bodyPr/>
          <a:lstStyle/>
          <a:p>
            <a:r>
              <a:rPr lang="en-US" dirty="0"/>
              <a:t>What is the next step in the assessment of Steven?</a:t>
            </a:r>
          </a:p>
          <a:p>
            <a:pPr marL="914400" lvl="1" indent="-457200">
              <a:buFont typeface="+mj-lt"/>
              <a:buAutoNum type="alphaUcPeriod"/>
            </a:pPr>
            <a:r>
              <a:rPr lang="en-US" dirty="0"/>
              <a:t>Assess for recent losses</a:t>
            </a:r>
          </a:p>
          <a:p>
            <a:pPr marL="914400" lvl="1" indent="-457200">
              <a:buFont typeface="+mj-lt"/>
              <a:buAutoNum type="alphaUcPeriod"/>
            </a:pPr>
            <a:r>
              <a:rPr lang="en-US" dirty="0"/>
              <a:t>Assess for substance use</a:t>
            </a:r>
          </a:p>
          <a:p>
            <a:pPr marL="914400" lvl="1" indent="-457200">
              <a:buFont typeface="+mj-lt"/>
              <a:buAutoNum type="alphaUcPeriod"/>
            </a:pPr>
            <a:r>
              <a:rPr lang="en-US" dirty="0"/>
              <a:t>Assess for suicidal ideation</a:t>
            </a:r>
          </a:p>
          <a:p>
            <a:pPr marL="914400" lvl="1" indent="-457200">
              <a:buFont typeface="+mj-lt"/>
              <a:buAutoNum type="alphaUcPeriod"/>
            </a:pPr>
            <a:r>
              <a:rPr lang="en-US" dirty="0"/>
              <a:t>Any of the above is an appropriate next step</a:t>
            </a:r>
          </a:p>
        </p:txBody>
      </p:sp>
    </p:spTree>
    <p:extLst>
      <p:ext uri="{BB962C8B-B14F-4D97-AF65-F5344CB8AC3E}">
        <p14:creationId xmlns:p14="http://schemas.microsoft.com/office/powerpoint/2010/main" val="37936587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we="http://schemas.microsoft.com/office/webextensions/webextension/2010/11" xmlns:pca="http://schemas.microsoft.com/office/powerpoint/2013/contentapp" Requires="we pca">
          <p:graphicFrame>
            <p:nvGraphicFramePr>
              <p:cNvPr id="5" name="Object 4">
                <a:extLst>
                  <a:ext uri="{FF2B5EF4-FFF2-40B4-BE49-F238E27FC236}">
                    <a16:creationId xmlns:a16="http://schemas.microsoft.com/office/drawing/2014/main" id="{7563FA2D-7E73-F62B-C3BD-EDC6299DAB1A}"/>
                  </a:ext>
                </a:extLst>
              </p:cNvPr>
              <p:cNvGraphicFramePr>
                <a:graphicFrameLocks noGrp="1"/>
              </p:cNvGraphicFramePr>
              <p:nvPr/>
            </p:nvGraphicFramePr>
            <p:xfrm>
              <a:off x="-4195" y="-1338"/>
              <a:ext cx="12184875" cy="6866036"/>
            </p:xfrm>
            <a:graphic>
              <a:graphicData uri="http://schemas.microsoft.com/office/webextensions/webextension/2010/11">
                <we:webextensionref xmlns:we="http://schemas.microsoft.com/office/webextensions/webextension/2010/11" xmlns:r="http://schemas.openxmlformats.org/officeDocument/2006/relationships" r:id="rId3"/>
              </a:graphicData>
            </a:graphic>
          </p:graphicFrame>
        </mc:Choice>
        <mc:Fallback>
          <p:pic>
            <p:nvPicPr>
              <p:cNvPr id="5" name="Object 4">
                <a:extLst>
                  <a:ext uri="{FF2B5EF4-FFF2-40B4-BE49-F238E27FC236}">
                    <a16:creationId xmlns:a16="http://schemas.microsoft.com/office/drawing/2014/main" id="{7563FA2D-7E73-F62B-C3BD-EDC6299DAB1A}"/>
                  </a:ext>
                </a:extLst>
              </p:cNvPr>
              <p:cNvPicPr>
                <a:picLocks noGrp="1" noRot="1" noChangeAspect="1" noMove="1" noResize="1" noEditPoints="1" noAdjustHandles="1" noChangeArrowheads="1" noChangeShapeType="1"/>
              </p:cNvPicPr>
              <p:nvPr/>
            </p:nvPicPr>
            <p:blipFill>
              <a:blip r:embed="rId4"/>
              <a:stretch>
                <a:fillRect/>
              </a:stretch>
            </p:blipFill>
            <p:spPr>
              <a:xfrm>
                <a:off x="-4195" y="-1338"/>
                <a:ext cx="12184875" cy="6866036"/>
              </a:xfrm>
              <a:prstGeom prst="rect">
                <a:avLst/>
              </a:prstGeom>
            </p:spPr>
          </p:pic>
        </mc:Fallback>
      </mc:AlternateContent>
    </p:spTree>
    <p:custDataLst>
      <p:tags r:id="rId1"/>
    </p:custDataLst>
    <p:extLst>
      <p:ext uri="{BB962C8B-B14F-4D97-AF65-F5344CB8AC3E}">
        <p14:creationId xmlns:p14="http://schemas.microsoft.com/office/powerpoint/2010/main" val="36012247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3" name="Rectangle 5"/>
          <p:cNvSpPr>
            <a:spLocks noGrp="1" noChangeArrowheads="1"/>
          </p:cNvSpPr>
          <p:nvPr>
            <p:ph type="title"/>
          </p:nvPr>
        </p:nvSpPr>
        <p:spPr/>
        <p:txBody>
          <a:bodyPr anchorCtr="0"/>
          <a:lstStyle/>
          <a:p>
            <a:pPr algn="l" eaLnBrk="1" hangingPunct="1">
              <a:defRPr/>
            </a:pPr>
            <a:r>
              <a:rPr lang="en-US" altLang="en-US" sz="3600" dirty="0"/>
              <a:t>Case 2</a:t>
            </a:r>
            <a:endParaRPr lang="en-US" altLang="en-US" sz="2800" dirty="0"/>
          </a:p>
        </p:txBody>
      </p:sp>
      <p:sp>
        <p:nvSpPr>
          <p:cNvPr id="12291" name="Rectangle 3"/>
          <p:cNvSpPr>
            <a:spLocks noGrp="1" noChangeArrowheads="1"/>
          </p:cNvSpPr>
          <p:nvPr>
            <p:ph idx="1"/>
          </p:nvPr>
        </p:nvSpPr>
        <p:spPr/>
        <p:txBody>
          <a:bodyPr/>
          <a:lstStyle/>
          <a:p>
            <a:pPr>
              <a:lnSpc>
                <a:spcPct val="80000"/>
              </a:lnSpc>
              <a:defRPr/>
            </a:pPr>
            <a:r>
              <a:rPr lang="en-US" altLang="en-US" sz="2400" dirty="0"/>
              <a:t>Natasha is a 21-year-old college female who lives off-campus with two friends. She is slim, athletic, fanatical about running and health. She does not like to take any OTC or prescribed medications; only natural foods and herbs. She had a fall 10 weeks ago while running, can't remember how it happened. Was referred by her primary for an evaluation as she has been feeling "off" for past two months. She appears fidgety during appointment.  She complains of strong feelings of anxiety with palpitations and hyperventilation at least once a week. Less of an appetite than before. Feeling tired, even though she is sleeping and napping more than usual. Much less interest in sex. Worries about minor things that didn't bother her before. Feeling less interested in her classes and hobbies. Not feeling as good about her self as is usual for her. Often feeling sad or blue. Feeling like she has let people down. Sometimes feeling that life is not worth living. Symptoms have been occurring for the past month.</a:t>
            </a:r>
          </a:p>
          <a:p>
            <a:pPr eaLnBrk="1" hangingPunct="1">
              <a:lnSpc>
                <a:spcPct val="90000"/>
              </a:lnSpc>
              <a:defRPr/>
            </a:pPr>
            <a:endParaRPr lang="en-US" altLang="en-US" sz="2400" dirty="0"/>
          </a:p>
        </p:txBody>
      </p:sp>
    </p:spTree>
    <p:custDataLst>
      <p:tags r:id="rId1"/>
    </p:custDataLst>
    <p:extLst>
      <p:ext uri="{BB962C8B-B14F-4D97-AF65-F5344CB8AC3E}">
        <p14:creationId xmlns:p14="http://schemas.microsoft.com/office/powerpoint/2010/main" val="26110740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3" name="Rectangle 5"/>
          <p:cNvSpPr>
            <a:spLocks noGrp="1" noChangeArrowheads="1"/>
          </p:cNvSpPr>
          <p:nvPr>
            <p:ph type="title"/>
          </p:nvPr>
        </p:nvSpPr>
        <p:spPr/>
        <p:txBody>
          <a:bodyPr anchorCtr="0"/>
          <a:lstStyle/>
          <a:p>
            <a:pPr algn="l" eaLnBrk="1" hangingPunct="1">
              <a:defRPr/>
            </a:pPr>
            <a:r>
              <a:rPr lang="en-US" altLang="en-US" sz="3600" dirty="0"/>
              <a:t>Case 2: Other information</a:t>
            </a:r>
            <a:endParaRPr lang="en-US" altLang="en-US" sz="2800" dirty="0"/>
          </a:p>
        </p:txBody>
      </p:sp>
      <p:sp>
        <p:nvSpPr>
          <p:cNvPr id="48131" name="Rectangle 3"/>
          <p:cNvSpPr>
            <a:spLocks noGrp="1" noChangeArrowheads="1"/>
          </p:cNvSpPr>
          <p:nvPr>
            <p:ph idx="1"/>
          </p:nvPr>
        </p:nvSpPr>
        <p:spPr/>
        <p:txBody>
          <a:bodyPr/>
          <a:lstStyle/>
          <a:p>
            <a:pPr eaLnBrk="1" hangingPunct="1">
              <a:lnSpc>
                <a:spcPct val="90000"/>
              </a:lnSpc>
              <a:defRPr/>
            </a:pPr>
            <a:r>
              <a:rPr lang="en-US" altLang="en-US"/>
              <a:t>No history of psychiatric hospitalizations or treatment.</a:t>
            </a:r>
          </a:p>
          <a:p>
            <a:pPr eaLnBrk="1" hangingPunct="1">
              <a:lnSpc>
                <a:spcPct val="90000"/>
              </a:lnSpc>
              <a:defRPr/>
            </a:pPr>
            <a:r>
              <a:rPr lang="en-US" altLang="en-US"/>
              <a:t>Reports no difficulty with her school work or history of academic/developmental issues.</a:t>
            </a:r>
          </a:p>
          <a:p>
            <a:pPr eaLnBrk="1" hangingPunct="1">
              <a:lnSpc>
                <a:spcPct val="90000"/>
              </a:lnSpc>
              <a:defRPr/>
            </a:pPr>
            <a:r>
              <a:rPr lang="en-US" altLang="en-US"/>
              <a:t>Reports occasional social consumption of alcohol but denies any problems with substance abuse.</a:t>
            </a:r>
          </a:p>
          <a:p>
            <a:pPr eaLnBrk="1" hangingPunct="1">
              <a:lnSpc>
                <a:spcPct val="90000"/>
              </a:lnSpc>
              <a:defRPr/>
            </a:pPr>
            <a:r>
              <a:rPr lang="en-US" altLang="en-US"/>
              <a:t>Allergic to penicillin.</a:t>
            </a:r>
          </a:p>
          <a:p>
            <a:pPr eaLnBrk="1" hangingPunct="1">
              <a:lnSpc>
                <a:spcPct val="90000"/>
              </a:lnSpc>
              <a:buFont typeface="Wingdings" panose="05000000000000000000" pitchFamily="2" charset="2"/>
              <a:buNone/>
              <a:defRPr/>
            </a:pPr>
            <a:endParaRPr lang="en-US" altLang="en-US"/>
          </a:p>
        </p:txBody>
      </p:sp>
    </p:spTree>
    <p:extLst>
      <p:ext uri="{BB962C8B-B14F-4D97-AF65-F5344CB8AC3E}">
        <p14:creationId xmlns:p14="http://schemas.microsoft.com/office/powerpoint/2010/main" val="1478959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PQuestion"/>
          <p:cNvSpPr>
            <a:spLocks noGrp="1" noChangeArrowheads="1"/>
          </p:cNvSpPr>
          <p:nvPr>
            <p:ph type="title"/>
          </p:nvPr>
        </p:nvSpPr>
        <p:spPr>
          <a:xfrm>
            <a:off x="876300" y="271464"/>
            <a:ext cx="8229600" cy="1139825"/>
          </a:xfrm>
        </p:spPr>
        <p:txBody>
          <a:bodyPr/>
          <a:lstStyle/>
          <a:p>
            <a:pPr algn="l" eaLnBrk="1" hangingPunct="1">
              <a:defRPr/>
            </a:pPr>
            <a:r>
              <a:rPr lang="en-US" altLang="en-US" sz="2800" dirty="0"/>
              <a:t>Question 2: What broad psychiatric diagnostic </a:t>
            </a:r>
            <a:br>
              <a:rPr lang="en-US" altLang="en-US" sz="2800" dirty="0"/>
            </a:br>
            <a:r>
              <a:rPr lang="en-US" altLang="en-US" sz="2800" dirty="0"/>
              <a:t>category would you consider as the main concern?</a:t>
            </a:r>
            <a:r>
              <a:rPr lang="en-US" altLang="en-US" sz="4000" dirty="0"/>
              <a:t> </a:t>
            </a:r>
          </a:p>
        </p:txBody>
      </p:sp>
      <p:sp>
        <p:nvSpPr>
          <p:cNvPr id="4099" name="TPAnswers"/>
          <p:cNvSpPr>
            <a:spLocks noGrp="1" noChangeArrowheads="1"/>
          </p:cNvSpPr>
          <p:nvPr>
            <p:ph idx="1"/>
            <p:custDataLst>
              <p:tags r:id="rId2"/>
            </p:custDataLst>
          </p:nvPr>
        </p:nvSpPr>
        <p:spPr>
          <a:xfrm>
            <a:off x="2921000" y="1600201"/>
            <a:ext cx="7594600" cy="4525963"/>
          </a:xfrm>
        </p:spPr>
        <p:txBody>
          <a:bodyPr/>
          <a:lstStyle/>
          <a:p>
            <a:pPr marL="514350" indent="-514350">
              <a:spcAft>
                <a:spcPts val="13"/>
              </a:spcAft>
              <a:buFont typeface="+mj-lt"/>
              <a:buAutoNum type="alphaUcPeriod"/>
              <a:defRPr/>
            </a:pPr>
            <a:r>
              <a:rPr lang="en-US" altLang="en-US" dirty="0"/>
              <a:t>Anxiety Disorder</a:t>
            </a:r>
          </a:p>
          <a:p>
            <a:pPr marL="514350" indent="-514350">
              <a:spcAft>
                <a:spcPts val="13"/>
              </a:spcAft>
              <a:buFont typeface="+mj-lt"/>
              <a:buAutoNum type="alphaUcPeriod"/>
              <a:defRPr/>
            </a:pPr>
            <a:r>
              <a:rPr lang="en-US" altLang="en-US" dirty="0"/>
              <a:t>Adjustment Disorder</a:t>
            </a:r>
          </a:p>
          <a:p>
            <a:pPr marL="514350" indent="-514350">
              <a:spcAft>
                <a:spcPts val="13"/>
              </a:spcAft>
              <a:buFont typeface="+mj-lt"/>
              <a:buAutoNum type="alphaUcPeriod"/>
              <a:defRPr/>
            </a:pPr>
            <a:r>
              <a:rPr lang="en-US" altLang="en-US" dirty="0"/>
              <a:t>Substance Use Disorder</a:t>
            </a:r>
          </a:p>
          <a:p>
            <a:pPr marL="514350" indent="-514350">
              <a:spcAft>
                <a:spcPts val="13"/>
              </a:spcAft>
              <a:buFont typeface="+mj-lt"/>
              <a:buAutoNum type="alphaUcPeriod"/>
              <a:defRPr/>
            </a:pPr>
            <a:r>
              <a:rPr lang="en-US" altLang="en-US" dirty="0"/>
              <a:t>Mental Disorder Due to General Medical Condition</a:t>
            </a:r>
          </a:p>
          <a:p>
            <a:pPr marL="514350" indent="-514350">
              <a:spcAft>
                <a:spcPts val="13"/>
              </a:spcAft>
              <a:buFont typeface="+mj-lt"/>
              <a:buAutoNum type="alphaUcPeriod"/>
              <a:defRPr/>
            </a:pPr>
            <a:r>
              <a:rPr lang="en-US" altLang="en-US" dirty="0"/>
              <a:t>Mood Disorder</a:t>
            </a:r>
          </a:p>
          <a:p>
            <a:pPr marL="514350" indent="-514350">
              <a:spcAft>
                <a:spcPts val="13"/>
              </a:spcAft>
              <a:buFont typeface="+mj-lt"/>
              <a:buAutoNum type="alphaUcPeriod"/>
              <a:defRPr/>
            </a:pPr>
            <a:r>
              <a:rPr lang="en-US" altLang="en-US" dirty="0"/>
              <a:t>Personality Disorder</a:t>
            </a:r>
          </a:p>
        </p:txBody>
      </p:sp>
    </p:spTree>
    <p:custDataLst>
      <p:tags r:id="rId1"/>
    </p:custDataLst>
    <p:extLst>
      <p:ext uri="{BB962C8B-B14F-4D97-AF65-F5344CB8AC3E}">
        <p14:creationId xmlns:p14="http://schemas.microsoft.com/office/powerpoint/2010/main" val="29751893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we="http://schemas.microsoft.com/office/webextensions/webextension/2010/11" xmlns:pca="http://schemas.microsoft.com/office/powerpoint/2013/contentapp" Requires="we pca">
          <p:graphicFrame>
            <p:nvGraphicFramePr>
              <p:cNvPr id="5" name="Object 4">
                <a:extLst>
                  <a:ext uri="{FF2B5EF4-FFF2-40B4-BE49-F238E27FC236}">
                    <a16:creationId xmlns:a16="http://schemas.microsoft.com/office/drawing/2014/main" id="{7563FA2D-7E73-F62B-C3BD-EDC6299DAB1A}"/>
                  </a:ext>
                </a:extLst>
              </p:cNvPr>
              <p:cNvGraphicFramePr>
                <a:graphicFrameLocks noGrp="1"/>
              </p:cNvGraphicFramePr>
              <p:nvPr/>
            </p:nvGraphicFramePr>
            <p:xfrm>
              <a:off x="-4195" y="-1338"/>
              <a:ext cx="12184875" cy="6866036"/>
            </p:xfrm>
            <a:graphic>
              <a:graphicData uri="http://schemas.microsoft.com/office/webextensions/webextension/2010/11">
                <we:webextensionref xmlns:we="http://schemas.microsoft.com/office/webextensions/webextension/2010/11" xmlns:r="http://schemas.openxmlformats.org/officeDocument/2006/relationships" r:id="rId3"/>
              </a:graphicData>
            </a:graphic>
          </p:graphicFrame>
        </mc:Choice>
        <mc:Fallback>
          <p:pic>
            <p:nvPicPr>
              <p:cNvPr id="5" name="Object 4">
                <a:extLst>
                  <a:ext uri="{FF2B5EF4-FFF2-40B4-BE49-F238E27FC236}">
                    <a16:creationId xmlns:a16="http://schemas.microsoft.com/office/drawing/2014/main" id="{7563FA2D-7E73-F62B-C3BD-EDC6299DAB1A}"/>
                  </a:ext>
                </a:extLst>
              </p:cNvPr>
              <p:cNvPicPr>
                <a:picLocks noGrp="1" noRot="1" noChangeAspect="1" noMove="1" noResize="1" noEditPoints="1" noAdjustHandles="1" noChangeArrowheads="1" noChangeShapeType="1"/>
              </p:cNvPicPr>
              <p:nvPr/>
            </p:nvPicPr>
            <p:blipFill>
              <a:blip r:embed="rId4"/>
              <a:stretch>
                <a:fillRect/>
              </a:stretch>
            </p:blipFill>
            <p:spPr>
              <a:xfrm>
                <a:off x="-4195" y="-1338"/>
                <a:ext cx="12184875" cy="6866036"/>
              </a:xfrm>
              <a:prstGeom prst="rect">
                <a:avLst/>
              </a:prstGeom>
            </p:spPr>
          </p:pic>
        </mc:Fallback>
      </mc:AlternateContent>
    </p:spTree>
    <p:custDataLst>
      <p:tags r:id="rId1"/>
    </p:custDataLst>
    <p:extLst>
      <p:ext uri="{BB962C8B-B14F-4D97-AF65-F5344CB8AC3E}">
        <p14:creationId xmlns:p14="http://schemas.microsoft.com/office/powerpoint/2010/main" val="345464324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HL_APP_PRESENTATION_ID" val="4353e70b-3edf-4d0c-8765-47eb8acc762b"/>
  <p:tag name="PHL_APP_ACCESS_URL" val="https://pigeonhole.at/982832/access/59NG3QW32V/p"/>
  <p:tag name="PHL_APP_CURRENT_SESSION_INDEX" val="0"/>
  <p:tag name="PHL_APP_INSERTED_SESSION_IDS" val="[]"/>
</p:tagLst>
</file>

<file path=ppt/tags/tag10.xml><?xml version="1.0" encoding="utf-8"?>
<p:tagLst xmlns:a="http://schemas.openxmlformats.org/drawingml/2006/main" xmlns:r="http://schemas.openxmlformats.org/officeDocument/2006/relationships" xmlns:p="http://schemas.openxmlformats.org/presentationml/2006/main">
  <p:tag name="SESSION_ID" val="7604335"/>
</p:tagLst>
</file>

<file path=ppt/tags/tag11.xml><?xml version="1.0" encoding="utf-8"?>
<p:tagLst xmlns:a="http://schemas.openxmlformats.org/drawingml/2006/main" xmlns:r="http://schemas.openxmlformats.org/officeDocument/2006/relationships" xmlns:p="http://schemas.openxmlformats.org/presentationml/2006/main">
  <p:tag name="DELIMITERS" val="3.1"/>
</p:tagLst>
</file>

<file path=ppt/tags/tag12.xml><?xml version="1.0" encoding="utf-8"?>
<p:tagLst xmlns:a="http://schemas.openxmlformats.org/drawingml/2006/main" xmlns:r="http://schemas.openxmlformats.org/officeDocument/2006/relationships" xmlns:p="http://schemas.openxmlformats.org/presentationml/2006/main">
  <p:tag name="SESSION_ID" val="7604335"/>
</p:tagLst>
</file>

<file path=ppt/tags/tag13.xml><?xml version="1.0" encoding="utf-8"?>
<p:tagLst xmlns:a="http://schemas.openxmlformats.org/drawingml/2006/main" xmlns:r="http://schemas.openxmlformats.org/officeDocument/2006/relationships" xmlns:p="http://schemas.openxmlformats.org/presentationml/2006/main">
  <p:tag name="SESSION_ID" val="7604335"/>
</p:tagLst>
</file>

<file path=ppt/tags/tag14.xml><?xml version="1.0" encoding="utf-8"?>
<p:tagLst xmlns:a="http://schemas.openxmlformats.org/drawingml/2006/main" xmlns:r="http://schemas.openxmlformats.org/officeDocument/2006/relationships" xmlns:p="http://schemas.openxmlformats.org/presentationml/2006/main">
  <p:tag name="SESSION_ID" val="7604335"/>
</p:tagLst>
</file>

<file path=ppt/tags/tag2.xml><?xml version="1.0" encoding="utf-8"?>
<p:tagLst xmlns:a="http://schemas.openxmlformats.org/drawingml/2006/main" xmlns:r="http://schemas.openxmlformats.org/officeDocument/2006/relationships" xmlns:p="http://schemas.openxmlformats.org/presentationml/2006/main">
  <p:tag name="SESSION_ID" val="null"/>
</p:tagLst>
</file>

<file path=ppt/tags/tag3.xml><?xml version="1.0" encoding="utf-8"?>
<p:tagLst xmlns:a="http://schemas.openxmlformats.org/drawingml/2006/main" xmlns:r="http://schemas.openxmlformats.org/officeDocument/2006/relationships" xmlns:p="http://schemas.openxmlformats.org/presentationml/2006/main">
  <p:tag name="SESSION_ID" val="7604335"/>
</p:tagLst>
</file>

<file path=ppt/tags/tag4.xml><?xml version="1.0" encoding="utf-8"?>
<p:tagLst xmlns:a="http://schemas.openxmlformats.org/drawingml/2006/main" xmlns:r="http://schemas.openxmlformats.org/officeDocument/2006/relationships" xmlns:p="http://schemas.openxmlformats.org/presentationml/2006/main">
  <p:tag name="DELIMITERS" val="3.1"/>
</p:tagLst>
</file>

<file path=ppt/tags/tag5.xml><?xml version="1.0" encoding="utf-8"?>
<p:tagLst xmlns:a="http://schemas.openxmlformats.org/drawingml/2006/main" xmlns:r="http://schemas.openxmlformats.org/officeDocument/2006/relationships" xmlns:p="http://schemas.openxmlformats.org/presentationml/2006/main">
  <p:tag name="SLIDEGUID" val="B642C793D98C4D0E9B35332645DCB4E7"/>
  <p:tag name="SLIDEID" val="B642C793D98C4D0E9B35332645DCB4E7"/>
  <p:tag name="SLIDEORDER" val="1"/>
  <p:tag name="SLIDETYPE" val="Q"/>
  <p:tag name="DEMOGRAPHIC" val="False"/>
  <p:tag name="TEAMASSIGN" val="False"/>
  <p:tag name="SPEEDSCORING" val="False"/>
  <p:tag name="CORRECTPOINTVALUE" val="100"/>
  <p:tag name="INCORRECTPOINTVALUE" val="0"/>
  <p:tag name="ZEROBASED" val="False"/>
  <p:tag name="DELIMITERS" val="3.1"/>
  <p:tag name="VALUEFORMAT" val="0%"/>
  <p:tag name="QUESTIONALIAS" val="What broad psychiatric diagnostic categories would you consider? "/>
  <p:tag name="ANSWERSALIAS" val="Mood Disorder|smicln|Substance Use Disorder|smicln|Personality Disorder|smicln|Anxiety Disorder|smicln|Somatoform Disorder|smicln|Eating Disorder|smicln|Adjustment Disorder|smicln|Mental Disorder Due to General Medical Condition"/>
  <p:tag name="RESPONSESGATHERED" val="False"/>
</p:tagLst>
</file>

<file path=ppt/tags/tag6.xml><?xml version="1.0" encoding="utf-8"?>
<p:tagLst xmlns:a="http://schemas.openxmlformats.org/drawingml/2006/main" xmlns:r="http://schemas.openxmlformats.org/officeDocument/2006/relationships" xmlns:p="http://schemas.openxmlformats.org/presentationml/2006/main">
  <p:tag name="ANSWERBULLETS" val="3"/>
  <p:tag name="OLDNUMANSWERS" val="8"/>
  <p:tag name="TEXTLENGTH" val="186"/>
  <p:tag name="FONTSIZE" val="32"/>
  <p:tag name="BULLETTYPE" val="ppBulletArabicPeriod"/>
  <p:tag name="ANSWERTEXT" val="Mood Disorder&#10;Substance Use Disorder&#10;Personality Disorder&#10;Anxiety Disorder&#10;Somatoform Disorder&#10;Eating Disorder&#10;Adjustment Disorder&#10;Mental Disorder Due to General Medical Condition"/>
</p:tagLst>
</file>

<file path=ppt/tags/tag7.xml><?xml version="1.0" encoding="utf-8"?>
<p:tagLst xmlns:a="http://schemas.openxmlformats.org/drawingml/2006/main" xmlns:r="http://schemas.openxmlformats.org/officeDocument/2006/relationships" xmlns:p="http://schemas.openxmlformats.org/presentationml/2006/main">
  <p:tag name="SESSION_ID" val="7604335"/>
</p:tagLst>
</file>

<file path=ppt/tags/tag8.xml><?xml version="1.0" encoding="utf-8"?>
<p:tagLst xmlns:a="http://schemas.openxmlformats.org/drawingml/2006/main" xmlns:r="http://schemas.openxmlformats.org/officeDocument/2006/relationships" xmlns:p="http://schemas.openxmlformats.org/presentationml/2006/main">
  <p:tag name="SLIDEGUID" val="770D7863FD0247879019817E2A20156A"/>
  <p:tag name="SLIDEID" val="770D7863FD0247879019817E2A20156A"/>
  <p:tag name="SLIDEORDER" val="1"/>
  <p:tag name="SLIDETYPE" val="Q"/>
  <p:tag name="DEMOGRAPHIC" val="False"/>
  <p:tag name="TEAMASSIGN" val="False"/>
  <p:tag name="SPEEDSCORING" val="False"/>
  <p:tag name="CORRECTPOINTVALUE" val="100"/>
  <p:tag name="INCORRECTPOINTVALUE" val="0"/>
  <p:tag name="ZEROBASED" val="False"/>
  <p:tag name="DELIMITERS" val="3.1"/>
  <p:tag name="VALUEFORMAT" val="0%"/>
  <p:tag name="QUESTIONALIAS" val="    Possible Follow-Up Question 1:   What Mood Disorder do you think this patient has? "/>
  <p:tag name="ANSWERSALIAS" val="Major Depressive Disorder|smicln|Bipolar II Disorder|smicln|Dysthymic Disorder"/>
  <p:tag name="RESPONSESGATHERED" val="False"/>
</p:tagLst>
</file>

<file path=ppt/tags/tag9.xml><?xml version="1.0" encoding="utf-8"?>
<p:tagLst xmlns:a="http://schemas.openxmlformats.org/drawingml/2006/main" xmlns:r="http://schemas.openxmlformats.org/officeDocument/2006/relationships" xmlns:p="http://schemas.openxmlformats.org/presentationml/2006/main">
  <p:tag name="OLDNUMANSWERS" val="3"/>
  <p:tag name="ANSWERBULLETS" val="3"/>
  <p:tag name="TEXTLENGTH" val="66"/>
  <p:tag name="FONTSIZE" val="32"/>
  <p:tag name="BULLETTYPE" val="ppBulletArabicPeriod"/>
  <p:tag name="ANSWERTEXT" val="Major Depressive Disorder&#10;Bipolar II Disorder&#10;Dysthymic Disorder"/>
</p:tagLst>
</file>

<file path=ppt/theme/theme1.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Bridges_ PPT template" id="{A3BE0DF7-872F-401F-A2C8-44733975127C}" vid="{8479AC2C-9515-42D9-8400-23C171C9C95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_rels/webextension2.xml.rels><?xml version="1.0" encoding="UTF-8" standalone="yes"?>
<Relationships xmlns="http://schemas.openxmlformats.org/package/2006/relationships"><Relationship Id="rId1" Type="http://schemas.openxmlformats.org/officeDocument/2006/relationships/image" Target="../media/image2.png"/></Relationships>
</file>

<file path=ppt/webextensions/_rels/webextension3.xml.rels><?xml version="1.0" encoding="UTF-8" standalone="yes"?>
<Relationships xmlns="http://schemas.openxmlformats.org/package/2006/relationships"><Relationship Id="rId1" Type="http://schemas.openxmlformats.org/officeDocument/2006/relationships/image" Target="../media/image3.png"/></Relationships>
</file>

<file path=ppt/webextensions/_rels/webextension4.xml.rels><?xml version="1.0" encoding="UTF-8" standalone="yes"?>
<Relationships xmlns="http://schemas.openxmlformats.org/package/2006/relationships"><Relationship Id="rId1" Type="http://schemas.openxmlformats.org/officeDocument/2006/relationships/image" Target="../media/image3.png"/></Relationships>
</file>

<file path=ppt/webextensions/_rels/webextension5.xml.rels><?xml version="1.0" encoding="UTF-8" standalone="yes"?>
<Relationships xmlns="http://schemas.openxmlformats.org/package/2006/relationships"><Relationship Id="rId1" Type="http://schemas.openxmlformats.org/officeDocument/2006/relationships/image" Target="../media/image4.png"/></Relationships>
</file>

<file path=ppt/webextensions/_rels/webextension6.xml.rels><?xml version="1.0" encoding="UTF-8" standalone="yes"?>
<Relationships xmlns="http://schemas.openxmlformats.org/package/2006/relationships"><Relationship Id="rId1" Type="http://schemas.openxmlformats.org/officeDocument/2006/relationships/image" Target="../media/image5.png"/></Relationships>
</file>

<file path=ppt/webextensions/_rels/webextension7.xml.rels><?xml version="1.0" encoding="UTF-8" standalone="yes"?>
<Relationships xmlns="http://schemas.openxmlformats.org/package/2006/relationships"><Relationship Id="rId1" Type="http://schemas.openxmlformats.org/officeDocument/2006/relationships/image" Target="../media/image6.png"/></Relationships>
</file>

<file path=ppt/webextensions/_rels/webextension8.xml.rels><?xml version="1.0" encoding="UTF-8" standalone="yes"?>
<Relationships xmlns="http://schemas.openxmlformats.org/package/2006/relationships"><Relationship Id="rId1" Type="http://schemas.openxmlformats.org/officeDocument/2006/relationships/image" Target="../media/image7.png"/></Relationships>
</file>

<file path=ppt/webextensions/taskpanes.xml><?xml version="1.0" encoding="utf-8"?>
<wetp:taskpanes xmlns:wetp="http://schemas.microsoft.com/office/webextensions/taskpanes/2010/11">
  <wetp:taskpane dockstate="right" visibility="0" width="525" row="1">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D20CB96E-5A37-4323-BB09-9776B982284D}">
  <we:reference id="wa200007203" version="1.1.0.0" store="en-US" storeType="OMEX"/>
  <we:alternateReferences>
    <we:reference id="wa200007203" version="1.1.0.0" store="wa200007203" storeType="OMEX"/>
  </we:alternateReferences>
  <we:properties>
    <we:property name="pigeonhole" value="&quot;{\&quot;id\&quot;:982832,\&quot;name\&quot;:\&quot;Bridges to Mental Health Live Training Tenaska Center\&quot;,\&quot;passcode\&quot;:\&quot;TENASKA\&quot;,\&quot;planType\&quot;:\&quot;Pro\&quot;,\&quot;startDate\&quot;:\&quot;2026-04-09\&quot;,\&quot;endDate\&quot;:\&quot;2026-04-12\&quot;,\&quot;timezone\&quot;:\&quot;America/Chicago\&quot;,\&quot;status\&quot;:\&quot;upcoming\&quot;,\&quot;attendeeProfiles\&quot;:true,\&quot;adminPanelLink\&quot;:\&quot;https://pigeonhole.at/982832/access/KB74BP7R69/a\&quot;,\&quot;awaLink\&quot;:\&quot;https://pigeonhole.at/TENASKA\&quot;,\&quot;projectorPanelLink\&quot;:\&quot;https://pigeonhole.at/982832/access/59NG3QW32V/p\&quot;,\&quot;subscriptionId\&quot;:3099,\&quot;pigeonholeType\&quot;:\&quot;event\&quot;}&quot;"/>
    <we:property name="presentationId" value="&quot;4353e70b-3edf-4d0c-8765-47eb8acc762b&quot;"/>
    <we:property name="session" value="&quot;{\&quot;id\&quot;:0,\&quot;name\&quot;:\&quot;\&quot;,\&quot;type\&quot;:\&quot;\&quot;,\&quot;pigeonholeId\&quot;:0,\&quot;workspaceId\&quot;:0,\&quot;endDate\&quot;:\&quot;\&quot;}&quot;"/>
    <we:property name="workspace" value="&quot;{\&quot;id\&quot;:173738,\&quot;name\&quot;:\&quot;MGHPA Workspace\&quot;,\&quot;type\&quot;:\&quot;team\&quot;}&quot;"/>
  </we:properties>
  <we:bindings/>
  <we:snapshot xmlns:r="http://schemas.openxmlformats.org/officeDocument/2006/relationships"/>
</we:webextension>
</file>

<file path=ppt/webextensions/webextension2.xml><?xml version="1.0" encoding="utf-8"?>
<we:webextension xmlns:we="http://schemas.microsoft.com/office/webextensions/webextension/2010/11" id="{A22BEC30-1377-4124-A8F2-CCB63BADE740}">
  <we:reference id="WA104381025" version="1.0.0.0" store="en-US" storeType="omex"/>
  <we:alternateReferences>
    <we:reference id="WA104381025" version="1.0.0.0" store="omex" storeType="omex"/>
  </we:alternateReferences>
  <we:properties>
    <we:property name="accessCode" value="&quot;59NG3QW32V&quot;"/>
    <we:property name="presentationId" value="&quot;4353e70b-3edf-4d0c-8765-47eb8acc762b&quot;"/>
    <we:property name="sessionId" value="null"/>
    <we:property name="signInInstructionsSessionId" value="0"/>
    <we:property name="slideId" value="351"/>
    <we:property name="url" value="&quot;https://pigeonhole.at/982832/access/59NG3QW32V/p&quot;"/>
  </we:properties>
  <we:bindings/>
  <we:snapshot xmlns:r="http://schemas.openxmlformats.org/officeDocument/2006/relationships" r:embed="rId1"/>
</we:webextension>
</file>

<file path=ppt/webextensions/webextension3.xml><?xml version="1.0" encoding="utf-8"?>
<we:webextension xmlns:we="http://schemas.microsoft.com/office/webextensions/webextension/2010/11" id="{A22BEC30-1377-4124-A8F2-CCB63BADE740}">
  <we:reference id="WA104381025" version="1.0.0.0" store="en-US" storeType="omex"/>
  <we:alternateReferences>
    <we:reference id="WA104381025" version="1.0.0.0" store="omex" storeType="omex"/>
  </we:alternateReferences>
  <we:properties>
    <we:property name="accessCode" value="&quot;59NG3QW32V&quot;"/>
    <we:property name="presentationId" value="&quot;4353e70b-3edf-4d0c-8765-47eb8acc762b&quot;"/>
    <we:property name="sessionId" value="7604335"/>
    <we:property name="slideId" value="362"/>
    <we:property name="url" value="&quot;https://pigeonhole.at/982832/access/59NG3QW32V/p&quot;"/>
  </we:properties>
  <we:bindings/>
  <we:snapshot xmlns:r="http://schemas.openxmlformats.org/officeDocument/2006/relationships" r:embed="rId1"/>
</we:webextension>
</file>

<file path=ppt/webextensions/webextension4.xml><?xml version="1.0" encoding="utf-8"?>
<we:webextension xmlns:we="http://schemas.microsoft.com/office/webextensions/webextension/2010/11" id="{A22BEC30-1377-4124-A8F2-CCB63BADE740}">
  <we:reference id="WA104381025" version="1.0.0.0" store="en-US" storeType="omex"/>
  <we:alternateReferences>
    <we:reference id="WA104381025" version="1.0.0.0" store="omex" storeType="omex"/>
  </we:alternateReferences>
  <we:properties>
    <we:property name="accessCode" value="&quot;59NG3QW32V&quot;"/>
    <we:property name="presentationId" value="&quot;4353e70b-3edf-4d0c-8765-47eb8acc762b&quot;"/>
    <we:property name="sessionId" value="7604335"/>
    <we:property name="slideId" value="357"/>
    <we:property name="url" value="&quot;https://pigeonhole.at/982832/access/59NG3QW32V/p&quot;"/>
  </we:properties>
  <we:bindings/>
  <we:snapshot xmlns:r="http://schemas.openxmlformats.org/officeDocument/2006/relationships" r:embed="rId1"/>
</we:webextension>
</file>

<file path=ppt/webextensions/webextension5.xml><?xml version="1.0" encoding="utf-8"?>
<we:webextension xmlns:we="http://schemas.microsoft.com/office/webextensions/webextension/2010/11" id="{A22BEC30-1377-4124-A8F2-CCB63BADE740}">
  <we:reference id="WA104381025" version="1.0.0.0" store="en-US" storeType="omex"/>
  <we:alternateReferences>
    <we:reference id="WA104381025" version="1.0.0.0" store="omex" storeType="omex"/>
  </we:alternateReferences>
  <we:properties>
    <we:property name="accessCode" value="&quot;59NG3QW32V&quot;"/>
    <we:property name="presentationId" value="&quot;4353e70b-3edf-4d0c-8765-47eb8acc762b&quot;"/>
    <we:property name="sessionId" value="7604335"/>
    <we:property name="slideId" value="358"/>
    <we:property name="url" value="&quot;https://pigeonhole.at/982832/access/59NG3QW32V/p&quot;"/>
  </we:properties>
  <we:bindings/>
  <we:snapshot xmlns:r="http://schemas.openxmlformats.org/officeDocument/2006/relationships" r:embed="rId1"/>
</we:webextension>
</file>

<file path=ppt/webextensions/webextension6.xml><?xml version="1.0" encoding="utf-8"?>
<we:webextension xmlns:we="http://schemas.microsoft.com/office/webextensions/webextension/2010/11" id="{A22BEC30-1377-4124-A8F2-CCB63BADE740}">
  <we:reference id="WA104381025" version="1.0.0.0" store="en-US" storeType="omex"/>
  <we:alternateReferences>
    <we:reference id="WA104381025" version="1.0.0.0" store="omex" storeType="omex"/>
  </we:alternateReferences>
  <we:properties>
    <we:property name="accessCode" value="&quot;59NG3QW32V&quot;"/>
    <we:property name="presentationId" value="&quot;4353e70b-3edf-4d0c-8765-47eb8acc762b&quot;"/>
    <we:property name="sessionId" value="7604335"/>
    <we:property name="slideId" value="440"/>
    <we:property name="url" value="&quot;https://pigeonhole.at/982832/access/59NG3QW32V/p&quot;"/>
  </we:properties>
  <we:bindings/>
  <we:snapshot xmlns:r="http://schemas.openxmlformats.org/officeDocument/2006/relationships" r:embed="rId1"/>
</we:webextension>
</file>

<file path=ppt/webextensions/webextension7.xml><?xml version="1.0" encoding="utf-8"?>
<we:webextension xmlns:we="http://schemas.microsoft.com/office/webextensions/webextension/2010/11" id="{A22BEC30-1377-4124-A8F2-CCB63BADE740}">
  <we:reference id="WA104381025" version="1.0.0.0" store="en-US" storeType="omex"/>
  <we:alternateReferences>
    <we:reference id="WA104381025" version="1.0.0.0" store="omex" storeType="omex"/>
  </we:alternateReferences>
  <we:properties>
    <we:property name="accessCode" value="&quot;59NG3QW32V&quot;"/>
    <we:property name="presentationId" value="&quot;4353e70b-3edf-4d0c-8765-47eb8acc762b&quot;"/>
    <we:property name="sessionId" value="7604335"/>
    <we:property name="slideId" value="442"/>
    <we:property name="url" value="&quot;https://pigeonhole.at/982832/access/59NG3QW32V/p&quot;"/>
  </we:properties>
  <we:bindings/>
  <we:snapshot xmlns:r="http://schemas.openxmlformats.org/officeDocument/2006/relationships" r:embed="rId1"/>
</we:webextension>
</file>

<file path=ppt/webextensions/webextension8.xml><?xml version="1.0" encoding="utf-8"?>
<we:webextension xmlns:we="http://schemas.microsoft.com/office/webextensions/webextension/2010/11" id="{A22BEC30-1377-4124-A8F2-CCB63BADE740}">
  <we:reference id="WA104381025" version="1.0.0.0" store="en-US" storeType="omex"/>
  <we:alternateReferences>
    <we:reference id="WA104381025" version="1.0.0.0" store="omex" storeType="omex"/>
  </we:alternateReferences>
  <we:properties>
    <we:property name="accessCode" value="&quot;59NG3QW32V&quot;"/>
    <we:property name="presentationId" value="&quot;4353e70b-3edf-4d0c-8765-47eb8acc762b&quot;"/>
    <we:property name="sessionId" value="7604335"/>
    <we:property name="slideId" value="446"/>
    <we:property name="url" value="&quot;https://pigeonhole.at/982832/access/59NG3QW32V/p&quot;"/>
  </we:properties>
  <we:bindings/>
  <we:snapshot xmlns:r="http://schemas.openxmlformats.org/officeDocument/2006/relationships" r:embed="rId1"/>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98be31f3-3036-4a52-9c7c-992168c18c6b"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11BD808027EDD4B9FC45F22115DC339" ma:contentTypeVersion="13" ma:contentTypeDescription="Create a new document." ma:contentTypeScope="" ma:versionID="0172fe9faf8618f9ffdaf2cc90ad739e">
  <xsd:schema xmlns:xsd="http://www.w3.org/2001/XMLSchema" xmlns:xs="http://www.w3.org/2001/XMLSchema" xmlns:p="http://schemas.microsoft.com/office/2006/metadata/properties" xmlns:ns3="98be31f3-3036-4a52-9c7c-992168c18c6b" targetNamespace="http://schemas.microsoft.com/office/2006/metadata/properties" ma:root="true" ma:fieldsID="d85fc11ebc2d0df6c6c13943405d1e84" ns3:_="">
    <xsd:import namespace="98be31f3-3036-4a52-9c7c-992168c18c6b"/>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element ref="ns3:MediaServiceObjectDetectorVersions" minOccurs="0"/>
                <xsd:element ref="ns3:_activity" minOccurs="0"/>
                <xsd:element ref="ns3:MediaServiceGenerationTime" minOccurs="0"/>
                <xsd:element ref="ns3:MediaServiceEventHashCode" minOccurs="0"/>
                <xsd:element ref="ns3:MediaServiceSystemTags" minOccurs="0"/>
                <xsd:element ref="ns3:MediaServiceOCR" minOccurs="0"/>
                <xsd:element ref="ns3:MediaLengthInSeconds" minOccurs="0"/>
                <xsd:element ref="ns3:MediaServiceLocation"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8be31f3-3036-4a52-9c7c-992168c18c6b"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_activity" ma:index="13" nillable="true" ma:displayName="_activity" ma:hidden="true" ma:internalName="_activity">
      <xsd:simpleType>
        <xsd:restriction base="dms:Note"/>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SystemTags" ma:index="16" nillable="true" ma:displayName="MediaServiceSystemTags" ma:hidden="true" ma:internalName="MediaServiceSystemTags" ma:readOnly="true">
      <xsd:simpleType>
        <xsd:restriction base="dms:Note"/>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Location" ma:index="19" nillable="true" ma:displayName="Location" ma:indexed="true" ma:internalName="MediaServiceLocation" ma:readOnly="true">
      <xsd:simpleType>
        <xsd:restriction base="dms:Text"/>
      </xsd:simpleType>
    </xsd:element>
    <xsd:element name="MediaServiceBillingMetadata" ma:index="20"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B5567A3-EAC3-426A-AF1B-FD32FA49EFC4}">
  <ds:schemaRefs>
    <ds:schemaRef ds:uri="http://schemas.microsoft.com/sharepoint/v3/contenttype/forms"/>
  </ds:schemaRefs>
</ds:datastoreItem>
</file>

<file path=customXml/itemProps2.xml><?xml version="1.0" encoding="utf-8"?>
<ds:datastoreItem xmlns:ds="http://schemas.openxmlformats.org/officeDocument/2006/customXml" ds:itemID="{5AEC08A0-2F11-4948-A5A0-71CD8F89A97F}">
  <ds:schemaRefs>
    <ds:schemaRef ds:uri="http://schemas.microsoft.com/office/2006/documentManagement/types"/>
    <ds:schemaRef ds:uri="http://www.w3.org/XML/1998/namespace"/>
    <ds:schemaRef ds:uri="http://purl.org/dc/elements/1.1/"/>
    <ds:schemaRef ds:uri="http://purl.org/dc/dcmitype/"/>
    <ds:schemaRef ds:uri="http://schemas.openxmlformats.org/package/2006/metadata/core-properties"/>
    <ds:schemaRef ds:uri="http://schemas.microsoft.com/office/2006/metadata/properties"/>
    <ds:schemaRef ds:uri="http://schemas.microsoft.com/office/infopath/2007/PartnerControls"/>
    <ds:schemaRef ds:uri="98be31f3-3036-4a52-9c7c-992168c18c6b"/>
    <ds:schemaRef ds:uri="http://purl.org/dc/terms/"/>
  </ds:schemaRefs>
</ds:datastoreItem>
</file>

<file path=customXml/itemProps3.xml><?xml version="1.0" encoding="utf-8"?>
<ds:datastoreItem xmlns:ds="http://schemas.openxmlformats.org/officeDocument/2006/customXml" ds:itemID="{0D2DD07A-AEDD-4578-A4A4-3EFC0036272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8be31f3-3036-4a52-9c7c-992168c18c6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123</TotalTime>
  <Words>1053</Words>
  <Application>Microsoft Office PowerPoint</Application>
  <PresentationFormat>Widescreen</PresentationFormat>
  <Paragraphs>54</Paragraphs>
  <Slides>20</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ＭＳ Ｐゴシック</vt:lpstr>
      <vt:lpstr>Aptos</vt:lpstr>
      <vt:lpstr>Aptos Display</vt:lpstr>
      <vt:lpstr>Arial</vt:lpstr>
      <vt:lpstr>Times</vt:lpstr>
      <vt:lpstr>Wingdings</vt:lpstr>
      <vt:lpstr>1_Office Theme</vt:lpstr>
      <vt:lpstr>Case Presentations</vt:lpstr>
      <vt:lpstr>PowerPoint Presentation</vt:lpstr>
      <vt:lpstr>Case 1</vt:lpstr>
      <vt:lpstr>Question 1 </vt:lpstr>
      <vt:lpstr>PowerPoint Presentation</vt:lpstr>
      <vt:lpstr>Case 2</vt:lpstr>
      <vt:lpstr>Case 2: Other information</vt:lpstr>
      <vt:lpstr>Question 2: What broad psychiatric diagnostic  category would you consider as the main concern? </vt:lpstr>
      <vt:lpstr>PowerPoint Presentation</vt:lpstr>
      <vt:lpstr>Question 3: Which mood disorder seems the most likely?</vt:lpstr>
      <vt:lpstr>PowerPoint Presentation</vt:lpstr>
      <vt:lpstr>Case 3</vt:lpstr>
      <vt:lpstr>Question 4: Which finding most strongly indicates life‑threatening opioid toxicity that requires immediate intervention?</vt:lpstr>
      <vt:lpstr>PowerPoint Presentation</vt:lpstr>
      <vt:lpstr>Case 4</vt:lpstr>
      <vt:lpstr>Question 5: Which feature of this case helps differentiate kratom intoxication from a classic opioid overdose?</vt:lpstr>
      <vt:lpstr>PowerPoint Presentation</vt:lpstr>
      <vt:lpstr>Case 5</vt:lpstr>
      <vt:lpstr>Question 6: Which observation most strongly supports a diagnosis of borderline personality disorder in this patient?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Althoff, Rob</dc:creator>
  <cp:lastModifiedBy>Althoff, Rob</cp:lastModifiedBy>
  <cp:revision>11</cp:revision>
  <dcterms:created xsi:type="dcterms:W3CDTF">2026-01-21T14:59:53Z</dcterms:created>
  <dcterms:modified xsi:type="dcterms:W3CDTF">2026-04-09T20:47:40Z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0x010100411BD808027EDD4B9FC45F22115DC339</vt:lpwstr>
  </property>
</Properties>
</file>