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27"/>
  </p:notesMasterIdLst>
  <p:sldIdLst>
    <p:sldId id="329" r:id="rId5"/>
    <p:sldId id="333" r:id="rId6"/>
    <p:sldId id="341" r:id="rId7"/>
    <p:sldId id="342" r:id="rId8"/>
    <p:sldId id="347" r:id="rId9"/>
    <p:sldId id="348" r:id="rId10"/>
    <p:sldId id="350" r:id="rId11"/>
    <p:sldId id="352" r:id="rId12"/>
    <p:sldId id="353" r:id="rId13"/>
    <p:sldId id="354" r:id="rId14"/>
    <p:sldId id="355" r:id="rId15"/>
    <p:sldId id="356" r:id="rId16"/>
    <p:sldId id="357" r:id="rId17"/>
    <p:sldId id="358" r:id="rId18"/>
    <p:sldId id="359" r:id="rId19"/>
    <p:sldId id="361" r:id="rId20"/>
    <p:sldId id="362" r:id="rId21"/>
    <p:sldId id="363" r:id="rId22"/>
    <p:sldId id="364" r:id="rId23"/>
    <p:sldId id="365" r:id="rId24"/>
    <p:sldId id="366" r:id="rId25"/>
    <p:sldId id="37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EADD"/>
    <a:srgbClr val="388B4F"/>
    <a:srgbClr val="90CEA2"/>
    <a:srgbClr val="325729"/>
    <a:srgbClr val="7DE1A3"/>
    <a:srgbClr val="E4E4E4"/>
    <a:srgbClr val="B7DDBA"/>
    <a:srgbClr val="AFE3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170AD8-4DA8-45F9-A674-90C7BAC21067}" v="4" dt="2026-02-01T22:09:37.1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8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thoff, Rob" userId="d3a6be77-a378-406d-b453-a7f650687276" providerId="ADAL" clId="{C842A7B1-731E-4E69-B917-C99BCA532959}"/>
    <pc:docChg chg="modSld modMainMaster">
      <pc:chgData name="Althoff, Rob" userId="d3a6be77-a378-406d-b453-a7f650687276" providerId="ADAL" clId="{C842A7B1-731E-4E69-B917-C99BCA532959}" dt="2026-02-01T22:09:37.161" v="2"/>
      <pc:docMkLst>
        <pc:docMk/>
      </pc:docMkLst>
      <pc:sldChg chg="modSp setBg">
        <pc:chgData name="Althoff, Rob" userId="d3a6be77-a378-406d-b453-a7f650687276" providerId="ADAL" clId="{C842A7B1-731E-4E69-B917-C99BCA532959}" dt="2026-02-01T22:09:37.161" v="2"/>
        <pc:sldMkLst>
          <pc:docMk/>
          <pc:sldMk cId="4236558982" sldId="329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4236558982" sldId="329"/>
            <ac:spMk id="3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4236558982" sldId="329"/>
            <ac:spMk id="8" creationId="{1BAC59F6-5AC1-DDDD-E0DF-824CB0284982}"/>
          </ac:spMkLst>
        </pc:spChg>
      </pc:sldChg>
      <pc:sldChg chg="modSp">
        <pc:chgData name="Althoff, Rob" userId="d3a6be77-a378-406d-b453-a7f650687276" providerId="ADAL" clId="{C842A7B1-731E-4E69-B917-C99BCA532959}" dt="2026-02-01T22:09:37.161" v="2"/>
        <pc:sldMkLst>
          <pc:docMk/>
          <pc:sldMk cId="1695763224" sldId="333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1695763224" sldId="333"/>
            <ac:spMk id="3074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1695763224" sldId="333"/>
            <ac:spMk id="3075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1695763224" sldId="333"/>
            <ac:spMk id="17411" creationId="{00000000-0000-0000-0000-000000000000}"/>
          </ac:spMkLst>
        </pc:spChg>
      </pc:sldChg>
      <pc:sldChg chg="modSp">
        <pc:chgData name="Althoff, Rob" userId="d3a6be77-a378-406d-b453-a7f650687276" providerId="ADAL" clId="{C842A7B1-731E-4E69-B917-C99BCA532959}" dt="2026-02-01T22:09:37.161" v="2"/>
        <pc:sldMkLst>
          <pc:docMk/>
          <pc:sldMk cId="700598959" sldId="341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700598959" sldId="341"/>
            <ac:spMk id="3075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700598959" sldId="341"/>
            <ac:spMk id="4098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700598959" sldId="341"/>
            <ac:spMk id="4099" creationId="{00000000-0000-0000-0000-000000000000}"/>
          </ac:spMkLst>
        </pc:spChg>
      </pc:sldChg>
      <pc:sldChg chg="modSp">
        <pc:chgData name="Althoff, Rob" userId="d3a6be77-a378-406d-b453-a7f650687276" providerId="ADAL" clId="{C842A7B1-731E-4E69-B917-C99BCA532959}" dt="2026-02-01T22:09:37.161" v="2"/>
        <pc:sldMkLst>
          <pc:docMk/>
          <pc:sldMk cId="4001360345" sldId="342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4001360345" sldId="342"/>
            <ac:spMk id="2" creationId="{EA274B48-26A3-4EE4-AE04-A713D2470B43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4001360345" sldId="342"/>
            <ac:spMk id="3" creationId="{4AFD7F71-0E9F-4376-B283-0294A774AC3B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4001360345" sldId="342"/>
            <ac:spMk id="4" creationId="{9859CE6A-3C2A-4EFB-B7A8-2E9743AFE207}"/>
          </ac:spMkLst>
        </pc:spChg>
      </pc:sldChg>
      <pc:sldChg chg="modSp">
        <pc:chgData name="Althoff, Rob" userId="d3a6be77-a378-406d-b453-a7f650687276" providerId="ADAL" clId="{C842A7B1-731E-4E69-B917-C99BCA532959}" dt="2026-02-01T22:09:37.161" v="2"/>
        <pc:sldMkLst>
          <pc:docMk/>
          <pc:sldMk cId="1085322948" sldId="347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1085322948" sldId="347"/>
            <ac:spMk id="6147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1085322948" sldId="347"/>
            <ac:spMk id="8194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1085322948" sldId="347"/>
            <ac:spMk id="8195" creationId="{00000000-0000-0000-0000-000000000000}"/>
          </ac:spMkLst>
        </pc:spChg>
      </pc:sldChg>
      <pc:sldChg chg="modSp">
        <pc:chgData name="Althoff, Rob" userId="d3a6be77-a378-406d-b453-a7f650687276" providerId="ADAL" clId="{C842A7B1-731E-4E69-B917-C99BCA532959}" dt="2026-02-01T22:09:37.161" v="2"/>
        <pc:sldMkLst>
          <pc:docMk/>
          <pc:sldMk cId="2316684698" sldId="348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2316684698" sldId="348"/>
            <ac:spMk id="9218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2316684698" sldId="348"/>
            <ac:spMk id="9219" creationId="{00000000-0000-0000-0000-000000000000}"/>
          </ac:spMkLst>
        </pc:spChg>
      </pc:sldChg>
      <pc:sldChg chg="modSp">
        <pc:chgData name="Althoff, Rob" userId="d3a6be77-a378-406d-b453-a7f650687276" providerId="ADAL" clId="{C842A7B1-731E-4E69-B917-C99BCA532959}" dt="2026-02-01T22:09:37.161" v="2"/>
        <pc:sldMkLst>
          <pc:docMk/>
          <pc:sldMk cId="3976727846" sldId="350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3976727846" sldId="350"/>
            <ac:spMk id="2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3976727846" sldId="350"/>
            <ac:spMk id="4" creationId="{00000000-0000-0000-0000-000000000000}"/>
          </ac:spMkLst>
        </pc:spChg>
      </pc:sldChg>
      <pc:sldChg chg="modSp">
        <pc:chgData name="Althoff, Rob" userId="d3a6be77-a378-406d-b453-a7f650687276" providerId="ADAL" clId="{C842A7B1-731E-4E69-B917-C99BCA532959}" dt="2026-02-01T22:09:37.161" v="2"/>
        <pc:sldMkLst>
          <pc:docMk/>
          <pc:sldMk cId="1959456423" sldId="352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1959456423" sldId="352"/>
            <ac:spMk id="2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1959456423" sldId="352"/>
            <ac:spMk id="4" creationId="{00000000-0000-0000-0000-000000000000}"/>
          </ac:spMkLst>
        </pc:spChg>
      </pc:sldChg>
      <pc:sldChg chg="modSp">
        <pc:chgData name="Althoff, Rob" userId="d3a6be77-a378-406d-b453-a7f650687276" providerId="ADAL" clId="{C842A7B1-731E-4E69-B917-C99BCA532959}" dt="2026-02-01T22:09:37.161" v="2"/>
        <pc:sldMkLst>
          <pc:docMk/>
          <pc:sldMk cId="1287326254" sldId="353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1287326254" sldId="353"/>
            <ac:spMk id="9219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1287326254" sldId="353"/>
            <ac:spMk id="11266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1287326254" sldId="353"/>
            <ac:spMk id="11267" creationId="{00000000-0000-0000-0000-000000000000}"/>
          </ac:spMkLst>
        </pc:spChg>
      </pc:sldChg>
      <pc:sldChg chg="modSp">
        <pc:chgData name="Althoff, Rob" userId="d3a6be77-a378-406d-b453-a7f650687276" providerId="ADAL" clId="{C842A7B1-731E-4E69-B917-C99BCA532959}" dt="2026-02-01T22:09:37.161" v="2"/>
        <pc:sldMkLst>
          <pc:docMk/>
          <pc:sldMk cId="2649303655" sldId="354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2649303655" sldId="354"/>
            <ac:spMk id="2" creationId="{EA274B48-26A3-4EE4-AE04-A713D2470B43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2649303655" sldId="354"/>
            <ac:spMk id="3" creationId="{4AFD7F71-0E9F-4376-B283-0294A774AC3B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2649303655" sldId="354"/>
            <ac:spMk id="4" creationId="{9859CE6A-3C2A-4EFB-B7A8-2E9743AFE207}"/>
          </ac:spMkLst>
        </pc:spChg>
      </pc:sldChg>
      <pc:sldChg chg="modSp">
        <pc:chgData name="Althoff, Rob" userId="d3a6be77-a378-406d-b453-a7f650687276" providerId="ADAL" clId="{C842A7B1-731E-4E69-B917-C99BCA532959}" dt="2026-02-01T22:09:37.161" v="2"/>
        <pc:sldMkLst>
          <pc:docMk/>
          <pc:sldMk cId="3498156572" sldId="355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3498156572" sldId="355"/>
            <ac:spMk id="12290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3498156572" sldId="355"/>
            <ac:spMk id="12291" creationId="{00000000-0000-0000-0000-000000000000}"/>
          </ac:spMkLst>
        </pc:spChg>
      </pc:sldChg>
      <pc:sldChg chg="modSp">
        <pc:chgData name="Althoff, Rob" userId="d3a6be77-a378-406d-b453-a7f650687276" providerId="ADAL" clId="{C842A7B1-731E-4E69-B917-C99BCA532959}" dt="2026-02-01T22:09:37.161" v="2"/>
        <pc:sldMkLst>
          <pc:docMk/>
          <pc:sldMk cId="3963770323" sldId="356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3963770323" sldId="356"/>
            <ac:spMk id="13314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3963770323" sldId="356"/>
            <ac:spMk id="13315" creationId="{00000000-0000-0000-0000-000000000000}"/>
          </ac:spMkLst>
        </pc:spChg>
      </pc:sldChg>
      <pc:sldChg chg="modSp">
        <pc:chgData name="Althoff, Rob" userId="d3a6be77-a378-406d-b453-a7f650687276" providerId="ADAL" clId="{C842A7B1-731E-4E69-B917-C99BCA532959}" dt="2026-02-01T22:09:37.161" v="2"/>
        <pc:sldMkLst>
          <pc:docMk/>
          <pc:sldMk cId="377586378" sldId="357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377586378" sldId="357"/>
            <ac:spMk id="9218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377586378" sldId="357"/>
            <ac:spMk id="9219" creationId="{00000000-0000-0000-0000-000000000000}"/>
          </ac:spMkLst>
        </pc:spChg>
      </pc:sldChg>
      <pc:sldChg chg="modSp">
        <pc:chgData name="Althoff, Rob" userId="d3a6be77-a378-406d-b453-a7f650687276" providerId="ADAL" clId="{C842A7B1-731E-4E69-B917-C99BCA532959}" dt="2026-02-01T22:09:37.161" v="2"/>
        <pc:sldMkLst>
          <pc:docMk/>
          <pc:sldMk cId="4156070207" sldId="358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4156070207" sldId="358"/>
            <ac:spMk id="10242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4156070207" sldId="358"/>
            <ac:spMk id="10243" creationId="{00000000-0000-0000-0000-000000000000}"/>
          </ac:spMkLst>
        </pc:spChg>
      </pc:sldChg>
      <pc:sldChg chg="modSp">
        <pc:chgData name="Althoff, Rob" userId="d3a6be77-a378-406d-b453-a7f650687276" providerId="ADAL" clId="{C842A7B1-731E-4E69-B917-C99BCA532959}" dt="2026-02-01T22:09:37.161" v="2"/>
        <pc:sldMkLst>
          <pc:docMk/>
          <pc:sldMk cId="2071354711" sldId="359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2071354711" sldId="359"/>
            <ac:spMk id="11266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2071354711" sldId="359"/>
            <ac:spMk id="11267" creationId="{00000000-0000-0000-0000-000000000000}"/>
          </ac:spMkLst>
        </pc:spChg>
      </pc:sldChg>
      <pc:sldChg chg="modSp">
        <pc:chgData name="Althoff, Rob" userId="d3a6be77-a378-406d-b453-a7f650687276" providerId="ADAL" clId="{C842A7B1-731E-4E69-B917-C99BCA532959}" dt="2026-02-01T22:09:37.161" v="2"/>
        <pc:sldMkLst>
          <pc:docMk/>
          <pc:sldMk cId="373075334" sldId="361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373075334" sldId="361"/>
            <ac:spMk id="16386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373075334" sldId="361"/>
            <ac:spMk id="16387" creationId="{00000000-0000-0000-0000-000000000000}"/>
          </ac:spMkLst>
        </pc:spChg>
      </pc:sldChg>
      <pc:sldChg chg="modSp">
        <pc:chgData name="Althoff, Rob" userId="d3a6be77-a378-406d-b453-a7f650687276" providerId="ADAL" clId="{C842A7B1-731E-4E69-B917-C99BCA532959}" dt="2026-02-01T22:09:37.161" v="2"/>
        <pc:sldMkLst>
          <pc:docMk/>
          <pc:sldMk cId="3573639534" sldId="363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3573639534" sldId="363"/>
            <ac:spMk id="3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3573639534" sldId="363"/>
            <ac:spMk id="4" creationId="{00000000-0000-0000-0000-000000000000}"/>
          </ac:spMkLst>
        </pc:spChg>
      </pc:sldChg>
      <pc:sldChg chg="modSp">
        <pc:chgData name="Althoff, Rob" userId="d3a6be77-a378-406d-b453-a7f650687276" providerId="ADAL" clId="{C842A7B1-731E-4E69-B917-C99BCA532959}" dt="2026-02-01T22:09:37.161" v="2"/>
        <pc:sldMkLst>
          <pc:docMk/>
          <pc:sldMk cId="3145951882" sldId="364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3145951882" sldId="364"/>
            <ac:spMk id="14338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3145951882" sldId="364"/>
            <ac:spMk id="14339" creationId="{00000000-0000-0000-0000-000000000000}"/>
          </ac:spMkLst>
        </pc:spChg>
      </pc:sldChg>
      <pc:sldChg chg="modSp">
        <pc:chgData name="Althoff, Rob" userId="d3a6be77-a378-406d-b453-a7f650687276" providerId="ADAL" clId="{C842A7B1-731E-4E69-B917-C99BCA532959}" dt="2026-02-01T22:09:37.161" v="2"/>
        <pc:sldMkLst>
          <pc:docMk/>
          <pc:sldMk cId="1384218919" sldId="365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1384218919" sldId="365"/>
            <ac:spMk id="15362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1384218919" sldId="365"/>
            <ac:spMk id="15363" creationId="{00000000-0000-0000-0000-000000000000}"/>
          </ac:spMkLst>
        </pc:spChg>
      </pc:sldChg>
      <pc:sldChg chg="modSp">
        <pc:chgData name="Althoff, Rob" userId="d3a6be77-a378-406d-b453-a7f650687276" providerId="ADAL" clId="{C842A7B1-731E-4E69-B917-C99BCA532959}" dt="2026-02-01T22:09:37.161" v="2"/>
        <pc:sldMkLst>
          <pc:docMk/>
          <pc:sldMk cId="1708902534" sldId="366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1708902534" sldId="366"/>
            <ac:spMk id="2" creationId="{EA274B48-26A3-4EE4-AE04-A713D2470B43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1708902534" sldId="366"/>
            <ac:spMk id="3" creationId="{4AFD7F71-0E9F-4376-B283-0294A774AC3B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1708902534" sldId="366"/>
            <ac:spMk id="4" creationId="{9859CE6A-3C2A-4EFB-B7A8-2E9743AFE207}"/>
          </ac:spMkLst>
        </pc:spChg>
      </pc:sldChg>
      <pc:sldChg chg="modSp">
        <pc:chgData name="Althoff, Rob" userId="d3a6be77-a378-406d-b453-a7f650687276" providerId="ADAL" clId="{C842A7B1-731E-4E69-B917-C99BCA532959}" dt="2026-02-01T22:09:37.161" v="2"/>
        <pc:sldMkLst>
          <pc:docMk/>
          <pc:sldMk cId="2173010717" sldId="376"/>
        </pc:sldMkLst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2173010717" sldId="376"/>
            <ac:spMk id="16386" creationId="{00000000-0000-0000-0000-000000000000}"/>
          </ac:spMkLst>
        </pc:spChg>
        <pc:spChg chg="mod">
          <ac:chgData name="Althoff, Rob" userId="d3a6be77-a378-406d-b453-a7f650687276" providerId="ADAL" clId="{C842A7B1-731E-4E69-B917-C99BCA532959}" dt="2026-02-01T22:09:37.161" v="2"/>
          <ac:spMkLst>
            <pc:docMk/>
            <pc:sldMk cId="2173010717" sldId="376"/>
            <ac:spMk id="16387" creationId="{00000000-0000-0000-0000-000000000000}"/>
          </ac:spMkLst>
        </pc:spChg>
      </pc:sldChg>
      <pc:sldMasterChg chg="addSp modSldLayout">
        <pc:chgData name="Althoff, Rob" userId="d3a6be77-a378-406d-b453-a7f650687276" providerId="ADAL" clId="{C842A7B1-731E-4E69-B917-C99BCA532959}" dt="2026-02-01T22:08:52.243" v="0"/>
        <pc:sldMasterMkLst>
          <pc:docMk/>
          <pc:sldMasterMk cId="2064745266" sldId="2147483660"/>
        </pc:sldMasterMkLst>
        <pc:spChg chg="add">
          <ac:chgData name="Althoff, Rob" userId="d3a6be77-a378-406d-b453-a7f650687276" providerId="ADAL" clId="{C842A7B1-731E-4E69-B917-C99BCA532959}" dt="2026-02-01T22:08:52.243" v="0"/>
          <ac:spMkLst>
            <pc:docMk/>
            <pc:sldMasterMk cId="2064745266" sldId="2147483660"/>
            <ac:spMk id="4" creationId="{FBB118F8-E05C-E768-1E56-3FE47CF3CC17}"/>
          </ac:spMkLst>
        </pc:spChg>
        <pc:spChg chg="add">
          <ac:chgData name="Althoff, Rob" userId="d3a6be77-a378-406d-b453-a7f650687276" providerId="ADAL" clId="{C842A7B1-731E-4E69-B917-C99BCA532959}" dt="2026-02-01T22:08:52.243" v="0"/>
          <ac:spMkLst>
            <pc:docMk/>
            <pc:sldMasterMk cId="2064745266" sldId="2147483660"/>
            <ac:spMk id="6" creationId="{C13D3BC4-F4A5-1810-DB4C-9F4F3E987CD0}"/>
          </ac:spMkLst>
        </pc:spChg>
        <pc:sldLayoutChg chg="addSp">
          <pc:chgData name="Althoff, Rob" userId="d3a6be77-a378-406d-b453-a7f650687276" providerId="ADAL" clId="{C842A7B1-731E-4E69-B917-C99BCA532959}" dt="2026-02-01T22:08:52.243" v="0"/>
          <pc:sldLayoutMkLst>
            <pc:docMk/>
            <pc:sldMasterMk cId="2064745266" sldId="2147483660"/>
            <pc:sldLayoutMk cId="3234630362" sldId="2147483661"/>
          </pc:sldLayoutMkLst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3234630362" sldId="2147483661"/>
              <ac:spMk id="4" creationId="{701EF1DE-0E53-B40C-8E2E-918340050E06}"/>
            </ac:spMkLst>
          </pc:spChg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3234630362" sldId="2147483661"/>
              <ac:spMk id="6" creationId="{B0478D39-ADBF-7778-8221-85E96115F760}"/>
            </ac:spMkLst>
          </pc:spChg>
          <pc:picChg chg="add">
            <ac:chgData name="Althoff, Rob" userId="d3a6be77-a378-406d-b453-a7f650687276" providerId="ADAL" clId="{C842A7B1-731E-4E69-B917-C99BCA532959}" dt="2026-02-01T22:08:52.243" v="0"/>
            <ac:picMkLst>
              <pc:docMk/>
              <pc:sldMasterMk cId="2064745266" sldId="2147483660"/>
              <pc:sldLayoutMk cId="3234630362" sldId="2147483661"/>
              <ac:picMk id="5" creationId="{45DD2A32-D3F8-1B96-7F63-A584A3C6D7A3}"/>
            </ac:picMkLst>
          </pc:picChg>
        </pc:sldLayoutChg>
        <pc:sldLayoutChg chg="addSp">
          <pc:chgData name="Althoff, Rob" userId="d3a6be77-a378-406d-b453-a7f650687276" providerId="ADAL" clId="{C842A7B1-731E-4E69-B917-C99BCA532959}" dt="2026-02-01T22:08:52.243" v="0"/>
          <pc:sldLayoutMkLst>
            <pc:docMk/>
            <pc:sldMasterMk cId="2064745266" sldId="2147483660"/>
            <pc:sldLayoutMk cId="1780077955" sldId="2147483662"/>
          </pc:sldLayoutMkLst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1780077955" sldId="2147483662"/>
              <ac:spMk id="4" creationId="{E3B9FC29-E5FA-8E9C-E867-480119DA5D10}"/>
            </ac:spMkLst>
          </pc:spChg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1780077955" sldId="2147483662"/>
              <ac:spMk id="6" creationId="{B6E837C8-A171-7941-75A5-F007DD7AE6D3}"/>
            </ac:spMkLst>
          </pc:spChg>
          <pc:picChg chg="add">
            <ac:chgData name="Althoff, Rob" userId="d3a6be77-a378-406d-b453-a7f650687276" providerId="ADAL" clId="{C842A7B1-731E-4E69-B917-C99BCA532959}" dt="2026-02-01T22:08:52.243" v="0"/>
            <ac:picMkLst>
              <pc:docMk/>
              <pc:sldMasterMk cId="2064745266" sldId="2147483660"/>
              <pc:sldLayoutMk cId="1780077955" sldId="2147483662"/>
              <ac:picMk id="5" creationId="{B41010C3-ECA7-7FB0-F4D4-21C391C973E9}"/>
            </ac:picMkLst>
          </pc:picChg>
        </pc:sldLayoutChg>
        <pc:sldLayoutChg chg="addSp">
          <pc:chgData name="Althoff, Rob" userId="d3a6be77-a378-406d-b453-a7f650687276" providerId="ADAL" clId="{C842A7B1-731E-4E69-B917-C99BCA532959}" dt="2026-02-01T22:08:52.243" v="0"/>
          <pc:sldLayoutMkLst>
            <pc:docMk/>
            <pc:sldMasterMk cId="2064745266" sldId="2147483660"/>
            <pc:sldLayoutMk cId="1712242091" sldId="2147483663"/>
          </pc:sldLayoutMkLst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1712242091" sldId="2147483663"/>
              <ac:spMk id="4" creationId="{AE6D4AD7-27E3-E308-4894-9721C1265D5D}"/>
            </ac:spMkLst>
          </pc:spChg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1712242091" sldId="2147483663"/>
              <ac:spMk id="6" creationId="{9B74DF7F-3695-2B94-B639-20A6A9BF15C4}"/>
            </ac:spMkLst>
          </pc:spChg>
          <pc:picChg chg="add">
            <ac:chgData name="Althoff, Rob" userId="d3a6be77-a378-406d-b453-a7f650687276" providerId="ADAL" clId="{C842A7B1-731E-4E69-B917-C99BCA532959}" dt="2026-02-01T22:08:52.243" v="0"/>
            <ac:picMkLst>
              <pc:docMk/>
              <pc:sldMasterMk cId="2064745266" sldId="2147483660"/>
              <pc:sldLayoutMk cId="1712242091" sldId="2147483663"/>
              <ac:picMk id="5" creationId="{1D9DE695-C320-51EB-D525-C35B0B91A83A}"/>
            </ac:picMkLst>
          </pc:picChg>
        </pc:sldLayoutChg>
        <pc:sldLayoutChg chg="addSp">
          <pc:chgData name="Althoff, Rob" userId="d3a6be77-a378-406d-b453-a7f650687276" providerId="ADAL" clId="{C842A7B1-731E-4E69-B917-C99BCA532959}" dt="2026-02-01T22:08:52.243" v="0"/>
          <pc:sldLayoutMkLst>
            <pc:docMk/>
            <pc:sldMasterMk cId="2064745266" sldId="2147483660"/>
            <pc:sldLayoutMk cId="1921153869" sldId="2147483664"/>
          </pc:sldLayoutMkLst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1921153869" sldId="2147483664"/>
              <ac:spMk id="5" creationId="{4E0231B1-8F8E-C6CD-174B-DF563AA50CD5}"/>
            </ac:spMkLst>
          </pc:spChg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1921153869" sldId="2147483664"/>
              <ac:spMk id="7" creationId="{7F91A20B-0B2B-19B8-9B33-6E80CBD3E64F}"/>
            </ac:spMkLst>
          </pc:spChg>
          <pc:picChg chg="add">
            <ac:chgData name="Althoff, Rob" userId="d3a6be77-a378-406d-b453-a7f650687276" providerId="ADAL" clId="{C842A7B1-731E-4E69-B917-C99BCA532959}" dt="2026-02-01T22:08:52.243" v="0"/>
            <ac:picMkLst>
              <pc:docMk/>
              <pc:sldMasterMk cId="2064745266" sldId="2147483660"/>
              <pc:sldLayoutMk cId="1921153869" sldId="2147483664"/>
              <ac:picMk id="6" creationId="{65DE91DD-1CE5-9174-89E5-A6104DFE375D}"/>
            </ac:picMkLst>
          </pc:picChg>
        </pc:sldLayoutChg>
        <pc:sldLayoutChg chg="addSp">
          <pc:chgData name="Althoff, Rob" userId="d3a6be77-a378-406d-b453-a7f650687276" providerId="ADAL" clId="{C842A7B1-731E-4E69-B917-C99BCA532959}" dt="2026-02-01T22:08:52.243" v="0"/>
          <pc:sldLayoutMkLst>
            <pc:docMk/>
            <pc:sldMasterMk cId="2064745266" sldId="2147483660"/>
            <pc:sldLayoutMk cId="3587631508" sldId="2147483665"/>
          </pc:sldLayoutMkLst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3587631508" sldId="2147483665"/>
              <ac:spMk id="7" creationId="{0F5CD36D-7E81-DF35-5468-E5D40E8FC58F}"/>
            </ac:spMkLst>
          </pc:spChg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3587631508" sldId="2147483665"/>
              <ac:spMk id="9" creationId="{3D41FB8F-38F0-A785-399C-0BC2B5582E43}"/>
            </ac:spMkLst>
          </pc:spChg>
          <pc:picChg chg="add">
            <ac:chgData name="Althoff, Rob" userId="d3a6be77-a378-406d-b453-a7f650687276" providerId="ADAL" clId="{C842A7B1-731E-4E69-B917-C99BCA532959}" dt="2026-02-01T22:08:52.243" v="0"/>
            <ac:picMkLst>
              <pc:docMk/>
              <pc:sldMasterMk cId="2064745266" sldId="2147483660"/>
              <pc:sldLayoutMk cId="3587631508" sldId="2147483665"/>
              <ac:picMk id="8" creationId="{C8D8847B-9AEC-5C46-3EAE-515F72B87568}"/>
            </ac:picMkLst>
          </pc:picChg>
        </pc:sldLayoutChg>
        <pc:sldLayoutChg chg="addSp">
          <pc:chgData name="Althoff, Rob" userId="d3a6be77-a378-406d-b453-a7f650687276" providerId="ADAL" clId="{C842A7B1-731E-4E69-B917-C99BCA532959}" dt="2026-02-01T22:08:52.243" v="0"/>
          <pc:sldLayoutMkLst>
            <pc:docMk/>
            <pc:sldMasterMk cId="2064745266" sldId="2147483660"/>
            <pc:sldLayoutMk cId="3298462151" sldId="2147483666"/>
          </pc:sldLayoutMkLst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3298462151" sldId="2147483666"/>
              <ac:spMk id="3" creationId="{7094FE7C-FD91-4D13-23B6-20388E3633C5}"/>
            </ac:spMkLst>
          </pc:spChg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3298462151" sldId="2147483666"/>
              <ac:spMk id="5" creationId="{25A53957-3393-AE41-0E80-673C149F14C6}"/>
            </ac:spMkLst>
          </pc:spChg>
          <pc:picChg chg="add">
            <ac:chgData name="Althoff, Rob" userId="d3a6be77-a378-406d-b453-a7f650687276" providerId="ADAL" clId="{C842A7B1-731E-4E69-B917-C99BCA532959}" dt="2026-02-01T22:08:52.243" v="0"/>
            <ac:picMkLst>
              <pc:docMk/>
              <pc:sldMasterMk cId="2064745266" sldId="2147483660"/>
              <pc:sldLayoutMk cId="3298462151" sldId="2147483666"/>
              <ac:picMk id="4" creationId="{04EB2A33-A1A1-313A-AC22-C24F8EC89D92}"/>
            </ac:picMkLst>
          </pc:picChg>
        </pc:sldLayoutChg>
        <pc:sldLayoutChg chg="addSp">
          <pc:chgData name="Althoff, Rob" userId="d3a6be77-a378-406d-b453-a7f650687276" providerId="ADAL" clId="{C842A7B1-731E-4E69-B917-C99BCA532959}" dt="2026-02-01T22:08:52.243" v="0"/>
          <pc:sldLayoutMkLst>
            <pc:docMk/>
            <pc:sldMasterMk cId="2064745266" sldId="2147483660"/>
            <pc:sldLayoutMk cId="1772650623" sldId="2147483667"/>
          </pc:sldLayoutMkLst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1772650623" sldId="2147483667"/>
              <ac:spMk id="2" creationId="{AA006D4D-9D96-1009-7180-0E7CCE41B4FB}"/>
            </ac:spMkLst>
          </pc:spChg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1772650623" sldId="2147483667"/>
              <ac:spMk id="4" creationId="{45043CA8-A3FB-52B6-EBF7-D662F7C3EF52}"/>
            </ac:spMkLst>
          </pc:spChg>
          <pc:picChg chg="add">
            <ac:chgData name="Althoff, Rob" userId="d3a6be77-a378-406d-b453-a7f650687276" providerId="ADAL" clId="{C842A7B1-731E-4E69-B917-C99BCA532959}" dt="2026-02-01T22:08:52.243" v="0"/>
            <ac:picMkLst>
              <pc:docMk/>
              <pc:sldMasterMk cId="2064745266" sldId="2147483660"/>
              <pc:sldLayoutMk cId="1772650623" sldId="2147483667"/>
              <ac:picMk id="3" creationId="{ABEBB431-069E-000F-8958-5CFCD88B2CF2}"/>
            </ac:picMkLst>
          </pc:picChg>
        </pc:sldLayoutChg>
        <pc:sldLayoutChg chg="addSp">
          <pc:chgData name="Althoff, Rob" userId="d3a6be77-a378-406d-b453-a7f650687276" providerId="ADAL" clId="{C842A7B1-731E-4E69-B917-C99BCA532959}" dt="2026-02-01T22:08:52.243" v="0"/>
          <pc:sldLayoutMkLst>
            <pc:docMk/>
            <pc:sldMasterMk cId="2064745266" sldId="2147483660"/>
            <pc:sldLayoutMk cId="1627135834" sldId="2147483668"/>
          </pc:sldLayoutMkLst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1627135834" sldId="2147483668"/>
              <ac:spMk id="5" creationId="{691FE098-68E1-FE80-E500-5827AB1FC429}"/>
            </ac:spMkLst>
          </pc:spChg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1627135834" sldId="2147483668"/>
              <ac:spMk id="7" creationId="{9EBE5148-ECC9-834C-47C2-175892E5A089}"/>
            </ac:spMkLst>
          </pc:spChg>
          <pc:picChg chg="add">
            <ac:chgData name="Althoff, Rob" userId="d3a6be77-a378-406d-b453-a7f650687276" providerId="ADAL" clId="{C842A7B1-731E-4E69-B917-C99BCA532959}" dt="2026-02-01T22:08:52.243" v="0"/>
            <ac:picMkLst>
              <pc:docMk/>
              <pc:sldMasterMk cId="2064745266" sldId="2147483660"/>
              <pc:sldLayoutMk cId="1627135834" sldId="2147483668"/>
              <ac:picMk id="6" creationId="{C3FB86A2-2BE3-340D-670A-AA056CBDA1CF}"/>
            </ac:picMkLst>
          </pc:picChg>
        </pc:sldLayoutChg>
        <pc:sldLayoutChg chg="addSp">
          <pc:chgData name="Althoff, Rob" userId="d3a6be77-a378-406d-b453-a7f650687276" providerId="ADAL" clId="{C842A7B1-731E-4E69-B917-C99BCA532959}" dt="2026-02-01T22:08:52.243" v="0"/>
          <pc:sldLayoutMkLst>
            <pc:docMk/>
            <pc:sldMasterMk cId="2064745266" sldId="2147483660"/>
            <pc:sldLayoutMk cId="354101755" sldId="2147483669"/>
          </pc:sldLayoutMkLst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354101755" sldId="2147483669"/>
              <ac:spMk id="5" creationId="{7C382CA4-640D-D6D1-A6F2-33D650E382D9}"/>
            </ac:spMkLst>
          </pc:spChg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354101755" sldId="2147483669"/>
              <ac:spMk id="9" creationId="{52C4838B-D6C3-99BB-8215-BCA5475E6CD5}"/>
            </ac:spMkLst>
          </pc:spChg>
          <pc:picChg chg="add">
            <ac:chgData name="Althoff, Rob" userId="d3a6be77-a378-406d-b453-a7f650687276" providerId="ADAL" clId="{C842A7B1-731E-4E69-B917-C99BCA532959}" dt="2026-02-01T22:08:52.243" v="0"/>
            <ac:picMkLst>
              <pc:docMk/>
              <pc:sldMasterMk cId="2064745266" sldId="2147483660"/>
              <pc:sldLayoutMk cId="354101755" sldId="2147483669"/>
              <ac:picMk id="7" creationId="{47B04BEB-983D-A7B4-7338-D69199139C5A}"/>
            </ac:picMkLst>
          </pc:picChg>
        </pc:sldLayoutChg>
        <pc:sldLayoutChg chg="addSp">
          <pc:chgData name="Althoff, Rob" userId="d3a6be77-a378-406d-b453-a7f650687276" providerId="ADAL" clId="{C842A7B1-731E-4E69-B917-C99BCA532959}" dt="2026-02-01T22:08:52.243" v="0"/>
          <pc:sldLayoutMkLst>
            <pc:docMk/>
            <pc:sldMasterMk cId="2064745266" sldId="2147483660"/>
            <pc:sldLayoutMk cId="3115268448" sldId="2147483670"/>
          </pc:sldLayoutMkLst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3115268448" sldId="2147483670"/>
              <ac:spMk id="4" creationId="{3BD18ACC-98E1-04E2-47FB-3539B40BD6CB}"/>
            </ac:spMkLst>
          </pc:spChg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3115268448" sldId="2147483670"/>
              <ac:spMk id="6" creationId="{99FA62D2-CD7E-7906-A3D3-BE485ABF0D35}"/>
            </ac:spMkLst>
          </pc:spChg>
        </pc:sldLayoutChg>
        <pc:sldLayoutChg chg="addSp">
          <pc:chgData name="Althoff, Rob" userId="d3a6be77-a378-406d-b453-a7f650687276" providerId="ADAL" clId="{C842A7B1-731E-4E69-B917-C99BCA532959}" dt="2026-02-01T22:08:52.243" v="0"/>
          <pc:sldLayoutMkLst>
            <pc:docMk/>
            <pc:sldMasterMk cId="2064745266" sldId="2147483660"/>
            <pc:sldLayoutMk cId="2711605356" sldId="2147483671"/>
          </pc:sldLayoutMkLst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2711605356" sldId="2147483671"/>
              <ac:spMk id="4" creationId="{B0B941EA-25AC-26FC-B335-5D70DC2E0266}"/>
            </ac:spMkLst>
          </pc:spChg>
          <pc:spChg chg="add">
            <ac:chgData name="Althoff, Rob" userId="d3a6be77-a378-406d-b453-a7f650687276" providerId="ADAL" clId="{C842A7B1-731E-4E69-B917-C99BCA532959}" dt="2026-02-01T22:08:52.243" v="0"/>
            <ac:spMkLst>
              <pc:docMk/>
              <pc:sldMasterMk cId="2064745266" sldId="2147483660"/>
              <pc:sldLayoutMk cId="2711605356" sldId="2147483671"/>
              <ac:spMk id="5" creationId="{553A3879-9CC8-1D5E-7CC2-FFAA976D8221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8935E7-7C2F-43E9-AC6D-F4B2A775326A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DC0C5-0A4A-4BE7-8BA6-954960521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471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Mental manifestations (symptoms reported subjectively) and physical manifestations (signs observed “objectively”) are not necessarily confined to either “mental” or “physical” illnesses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E1D9F9-B7AC-4A7D-AA38-EBA032A5FDB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48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So-called “mental disorders” often have physical signs associated with them while so-called “physical disorders” often have subjective mental symptoms.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E1D9F9-B7AC-4A7D-AA38-EBA032A5FDB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064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“Medical” and “Psychiatric” syndromes have similar genetic and environmental contributions.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E1D9F9-B7AC-4A7D-AA38-EBA032A5FDB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4786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Psychiatric disorders are brain disorders. These pictures show the neuronal loss with schizophrenia and methamphetamine use.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E1D9F9-B7AC-4A7D-AA38-EBA032A5FDB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276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http://extras.mnginteractive.com/live/media/site36/2012/0316/20120316__titanic-film-1~p1.jpg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E1D9F9-B7AC-4A7D-AA38-EBA032A5FDB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5412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http://images4.fanpop.com/image/photos/24200000/Titanic-Jack-and-Rose-jack-and-rose-dawson-24255854-1366-621.jpg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E1D9F9-B7AC-4A7D-AA38-EBA032A5FDB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529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0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6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7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8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4469B-C031-31F5-EFA4-F135481C6E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CA256E-B4B8-C6E2-23C4-87D557DB26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 descr="A green and black logo&#10;&#10;AI-generated content may be incorrect.">
            <a:extLst>
              <a:ext uri="{FF2B5EF4-FFF2-40B4-BE49-F238E27FC236}">
                <a16:creationId xmlns:a16="http://schemas.microsoft.com/office/drawing/2014/main" id="{76E96D02-9745-80EE-1DAF-0C146AB1E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3096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26846-95A7-2A4F-9818-B889AD59C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EAA737-3674-A7FE-8475-D35CC1A72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567A50F-023C-672C-3801-D1020ED93E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2/1/2026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D3D0ED-C7AD-0EF6-9129-AE5B6451E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944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E52B4B-290E-EB17-A9A8-891FE01F18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FF6F35-6D7C-5D05-6B6F-AFBD175C0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88B5330-880F-C38D-C880-FF493A8A52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2/1/2026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5A7B440-F217-094D-D104-B49C09201D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3614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5651E-D80A-3516-F25C-ADB882A07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E2810-D1A1-A8D2-99D7-00A7692F8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A green and black logo&#10;&#10;AI-generated content may be incorrect.">
            <a:extLst>
              <a:ext uri="{FF2B5EF4-FFF2-40B4-BE49-F238E27FC236}">
                <a16:creationId xmlns:a16="http://schemas.microsoft.com/office/drawing/2014/main" id="{211F218C-B46F-78D9-9194-DCBD4A24C1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7CD10745-6F5E-7F27-F328-1A876946CC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2/1/2026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AEE6638E-38AE-5B31-4234-C17FC755F5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443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A6AB3-7A7B-C97F-B9FC-C917E36F6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8F7F24-7D80-71EA-4196-31FD5FDDD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 descr="A green and black logo&#10;&#10;AI-generated content may be incorrect.">
            <a:extLst>
              <a:ext uri="{FF2B5EF4-FFF2-40B4-BE49-F238E27FC236}">
                <a16:creationId xmlns:a16="http://schemas.microsoft.com/office/drawing/2014/main" id="{3EE22647-6629-E870-D7F4-7912F754C9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E9FA578A-6A07-AB8E-FCD8-4D66DD40C6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2/1/2026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44E95C0-0B66-CB3D-D251-8859CD6EE1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7119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8F5F8-A374-D2B2-80CF-E9DF7B6C6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88B8E-5561-C242-50C2-549C1EE9BF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78FF61-072A-7413-2461-8FC12B6F29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green and black logo&#10;&#10;AI-generated content may be incorrect.">
            <a:extLst>
              <a:ext uri="{FF2B5EF4-FFF2-40B4-BE49-F238E27FC236}">
                <a16:creationId xmlns:a16="http://schemas.microsoft.com/office/drawing/2014/main" id="{9052649C-63FA-94C4-62B7-F882077C4D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02DABBCC-C129-1ECD-0FCE-F28880F92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2/1/2026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D74B7650-BEA7-4E81-9D64-72A512E9EB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841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58640-0CAB-33FB-1038-877CCD871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61D50F-02A4-B245-9282-345065D11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1F9FCE-C192-28C1-E324-162E1A376B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9FAA92-34E3-68AF-AE38-16E73DC009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6CE3FC-F7CD-EB93-ACB6-B7D3CD6468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green and black logo&#10;&#10;AI-generated content may be incorrect.">
            <a:extLst>
              <a:ext uri="{FF2B5EF4-FFF2-40B4-BE49-F238E27FC236}">
                <a16:creationId xmlns:a16="http://schemas.microsoft.com/office/drawing/2014/main" id="{DEAA2F8F-6036-D726-BE08-8BF1050731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2AA0A0EF-FE2B-98A3-3C5E-FF0987BA0E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2/1/2026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A94B5CA-ECB3-6A2F-C55F-D6C2D8C826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5370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27C50-91BD-0D24-FB2B-BB29C85CA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 descr="A green and black logo&#10;&#10;AI-generated content may be incorrect.">
            <a:extLst>
              <a:ext uri="{FF2B5EF4-FFF2-40B4-BE49-F238E27FC236}">
                <a16:creationId xmlns:a16="http://schemas.microsoft.com/office/drawing/2014/main" id="{64A7668B-4BCF-2147-2A31-6B74B022BE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561230F-359A-6A4E-10B8-4CC6CA2129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2/1/2026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31A2967-8DA7-8BF1-6600-15DB4E6141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0640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en and black logo&#10;&#10;AI-generated content may be incorrect.">
            <a:extLst>
              <a:ext uri="{FF2B5EF4-FFF2-40B4-BE49-F238E27FC236}">
                <a16:creationId xmlns:a16="http://schemas.microsoft.com/office/drawing/2014/main" id="{AB7D1C91-2278-911B-8A4E-B7B60A380D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41CF2258-1319-776F-2C5A-0FD691EDC4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2/1/2026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10DAE93-3BC1-7F4A-4200-A06EDCF8BB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6229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393AA-36BE-0170-5EEA-A944938D7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B83D4-182C-9BB5-748E-F3BF8FAC6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082BFD-866F-FD8F-974C-B710012993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green and black logo&#10;&#10;AI-generated content may be incorrect.">
            <a:extLst>
              <a:ext uri="{FF2B5EF4-FFF2-40B4-BE49-F238E27FC236}">
                <a16:creationId xmlns:a16="http://schemas.microsoft.com/office/drawing/2014/main" id="{E7597F97-3C55-DBFA-33EE-3CE0D0C9BE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4D8B9CAC-1A79-A2EA-C320-570A9F76FE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2/1/2026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DBECCAB-A9F8-A12F-1B3F-9AE4EB166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9400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791B1-6EE0-FABC-A185-A62686CAB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93DDF5-BC9A-293F-FB98-C06D53823D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CE6C6D-5E2C-2574-49D9-12E16CD947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green and black logo&#10;&#10;AI-generated content may be incorrect.">
            <a:extLst>
              <a:ext uri="{FF2B5EF4-FFF2-40B4-BE49-F238E27FC236}">
                <a16:creationId xmlns:a16="http://schemas.microsoft.com/office/drawing/2014/main" id="{BFB4EE82-F7DE-E026-57CE-D856DF8C66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A894A750-192F-DFFE-48C8-E84ACD5D5A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2/1/2026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DC98E9E-EF4E-2F41-CE5E-931B2617DA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4387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69000">
              <a:srgbClr val="7DE1A3"/>
            </a:gs>
            <a:gs pos="0">
              <a:schemeClr val="accent6">
                <a:lumMod val="5000"/>
                <a:lumOff val="95000"/>
              </a:schemeClr>
            </a:gs>
            <a:gs pos="30000">
              <a:srgbClr val="E2F2E0"/>
            </a:gs>
            <a:gs pos="100000">
              <a:srgbClr val="59A06A"/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0C101E-9236-E445-F6C0-A752CB58D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6F39A0-03B3-47CB-3DBA-A438C969A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941551-BC80-2878-803B-90534B794EBC}"/>
              </a:ext>
            </a:extLst>
          </p:cNvPr>
          <p:cNvSpPr/>
          <p:nvPr/>
        </p:nvSpPr>
        <p:spPr>
          <a:xfrm>
            <a:off x="0" y="6357887"/>
            <a:ext cx="12192000" cy="501649"/>
          </a:xfrm>
          <a:prstGeom prst="rect">
            <a:avLst/>
          </a:prstGeom>
          <a:solidFill>
            <a:srgbClr val="388B4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4180C07-D94C-1FC1-9EFB-4979F19004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2/1/2026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EEABD98-B164-BA25-963D-489C4FEC17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93E26B0-E977-EE55-464D-D1DC6DC8E55F}"/>
              </a:ext>
            </a:extLst>
          </p:cNvPr>
          <p:cNvSpPr txBox="1"/>
          <p:nvPr/>
        </p:nvSpPr>
        <p:spPr>
          <a:xfrm>
            <a:off x="3642966" y="6423719"/>
            <a:ext cx="49060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aseline="0" dirty="0">
                <a:solidFill>
                  <a:schemeClr val="bg1"/>
                </a:solidFill>
              </a:rPr>
              <a:t>clarksonregional.com/bridges-to-mental-health</a:t>
            </a:r>
          </a:p>
        </p:txBody>
      </p:sp>
    </p:spTree>
    <p:extLst>
      <p:ext uri="{BB962C8B-B14F-4D97-AF65-F5344CB8AC3E}">
        <p14:creationId xmlns:p14="http://schemas.microsoft.com/office/powerpoint/2010/main" val="2300926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000">
              <a:srgbClr val="7DE1A3"/>
            </a:gs>
            <a:gs pos="0">
              <a:schemeClr val="accent6">
                <a:lumMod val="5000"/>
                <a:lumOff val="95000"/>
              </a:schemeClr>
            </a:gs>
            <a:gs pos="30000">
              <a:srgbClr val="E2F2E0"/>
            </a:gs>
            <a:gs pos="100000">
              <a:srgbClr val="59A06A"/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BAC59F6-5AC1-DDDD-E0DF-824CB028498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>
              <a:defRPr/>
            </a:pPr>
            <a:r>
              <a:rPr lang="en-US" dirty="0">
                <a:cs typeface="Times" panose="02020603050405020304" pitchFamily="18" charset="0"/>
              </a:rPr>
              <a:t>General Principles of Psychiatric Assessment</a:t>
            </a:r>
            <a:endParaRPr lang="en-US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589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74B48-26A3-4EE4-AE04-A713D2470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Point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D7F71-0E9F-4376-B283-0294A774A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Attempts to demarcate ‘mental’ illness from ‘physical’ illness, fail.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59CE6A-3C2A-4EFB-B7A8-2E9743AFE2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50E6114-0879-4940-ADB8-CF941644DF9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03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Psychiatric nosology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447801"/>
            <a:ext cx="82296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/>
              <a:t>Psychoanalytic (recent) past</a:t>
            </a:r>
          </a:p>
          <a:p>
            <a:pPr lvl="1" eaLnBrk="1" hangingPunct="1"/>
            <a:r>
              <a:rPr lang="en-US"/>
              <a:t>Little emphasis on diagnosis</a:t>
            </a:r>
          </a:p>
          <a:p>
            <a:pPr lvl="1" eaLnBrk="1" hangingPunct="1"/>
            <a:r>
              <a:rPr lang="en-US"/>
              <a:t>Accentuated division between psychiatry and rest of medicine</a:t>
            </a:r>
          </a:p>
          <a:p>
            <a:pPr lvl="1" eaLnBrk="1" hangingPunct="1">
              <a:buFontTx/>
              <a:buNone/>
            </a:pPr>
            <a:endParaRPr lang="en-US"/>
          </a:p>
          <a:p>
            <a:pPr eaLnBrk="1" hangingPunct="1"/>
            <a:r>
              <a:rPr lang="en-US"/>
              <a:t>Modern “biological” psychiatry</a:t>
            </a:r>
          </a:p>
          <a:p>
            <a:pPr lvl="1" eaLnBrk="1" hangingPunct="1"/>
            <a:r>
              <a:rPr lang="en-US"/>
              <a:t>Led by psychopharmacological revolution</a:t>
            </a:r>
          </a:p>
          <a:p>
            <a:pPr lvl="1" eaLnBrk="1" hangingPunct="1"/>
            <a:r>
              <a:rPr lang="en-US"/>
              <a:t>Increased emphasis on diagnosis </a:t>
            </a:r>
          </a:p>
          <a:p>
            <a:pPr lvl="2" eaLnBrk="1" hangingPunct="1"/>
            <a:r>
              <a:rPr lang="en-US"/>
              <a:t>Broader range of choices for treatment</a:t>
            </a:r>
          </a:p>
          <a:p>
            <a:pPr lvl="2" eaLnBrk="1" hangingPunct="1"/>
            <a:r>
              <a:rPr lang="en-US"/>
              <a:t>“Re-medicalization” of psychiatry</a:t>
            </a:r>
          </a:p>
        </p:txBody>
      </p:sp>
      <p:sp>
        <p:nvSpPr>
          <p:cNvPr id="12290" name="Slide Number Placeholder 5"/>
          <p:cNvSpPr>
            <a:spLocks noGrp="1"/>
          </p:cNvSpPr>
          <p:nvPr>
            <p:ph type="sldNum" sz="quarter" idx="4"/>
          </p:nvPr>
        </p:nvSpPr>
        <p:spPr>
          <a:noFill/>
        </p:spPr>
        <p:txBody>
          <a:bodyPr/>
          <a:lstStyle/>
          <a:p>
            <a:fld id="{C7E6361A-0A1E-48D8-A704-F6172CE7AD6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156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DSM project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981201"/>
            <a:ext cx="82296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DSMs I and II</a:t>
            </a:r>
          </a:p>
          <a:p>
            <a:pPr eaLnBrk="1" hangingPunct="1"/>
            <a:r>
              <a:rPr lang="en-US" dirty="0"/>
              <a:t>DSM III (1980)</a:t>
            </a:r>
          </a:p>
          <a:p>
            <a:pPr lvl="1" eaLnBrk="1" hangingPunct="1"/>
            <a:r>
              <a:rPr lang="en-US" dirty="0"/>
              <a:t>Purportedly “descriptive” and “atheoretical” with respect to etiopathogenesis</a:t>
            </a:r>
          </a:p>
          <a:p>
            <a:pPr lvl="1" eaLnBrk="1" hangingPunct="1"/>
            <a:r>
              <a:rPr lang="en-US" dirty="0"/>
              <a:t>Diagnoses based on explicit criteria, both cross-sectional (signs and symptoms) and longitudinal (course of illness)</a:t>
            </a:r>
          </a:p>
          <a:p>
            <a:r>
              <a:rPr lang="en-US" dirty="0"/>
              <a:t>DSM IV</a:t>
            </a:r>
          </a:p>
          <a:p>
            <a:r>
              <a:rPr lang="en-US" dirty="0"/>
              <a:t>DSM 5</a:t>
            </a:r>
          </a:p>
        </p:txBody>
      </p:sp>
      <p:sp>
        <p:nvSpPr>
          <p:cNvPr id="13314" name="Slide Number Placeholder 5"/>
          <p:cNvSpPr>
            <a:spLocks noGrp="1"/>
          </p:cNvSpPr>
          <p:nvPr>
            <p:ph type="sldNum" sz="quarter" idx="4"/>
          </p:nvPr>
        </p:nvSpPr>
        <p:spPr>
          <a:noFill/>
        </p:spPr>
        <p:txBody>
          <a:bodyPr/>
          <a:lstStyle/>
          <a:p>
            <a:fld id="{1B1BB7D2-63EE-4C1C-B142-37EB7B9F5B6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70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DSM-5 Process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The APA prepared with a research evaluation that included a series of white papers and 13 scientific conferences supported by the National Institutes of Health. </a:t>
            </a:r>
          </a:p>
          <a:p>
            <a:r>
              <a:rPr lang="en-US"/>
              <a:t>The DSM-5 Task Force and Work Groups, made up of more than 160 clinicians and researchers, reviewed scientific literature and garnered input from a breadth of advisors as the basis for proposing draft criteria. 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86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DSM-5 Process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APA Board of Trustees appointed a Scientific Review Committee of mental health experts to review and provide guidance </a:t>
            </a:r>
          </a:p>
          <a:p>
            <a:r>
              <a:rPr lang="en-US" dirty="0"/>
              <a:t>A Clinical and Public Health Committee reviewed proposed revisions to address difficulties experienced with the clinical utility, consistency and public health impact of DSM-5 criteria. 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070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DSM-5 Process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reported goal in developing DSM-5 is an evidence-based manual that is useful to clinicians in helping them accurately diagnose mental disorders. </a:t>
            </a:r>
          </a:p>
          <a:p>
            <a:r>
              <a:rPr lang="en-US"/>
              <a:t>Decisions to include a diagnosis in DSM-5 were based on the collective clinical knowledge of experts in the field.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547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Overall changes between DSM-IV </a:t>
            </a:r>
            <a:br>
              <a:rPr lang="en-US" dirty="0"/>
            </a:br>
            <a:r>
              <a:rPr lang="en-US" dirty="0"/>
              <a:t>and DSM-5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Removal of the multi-axial system</a:t>
            </a:r>
          </a:p>
          <a:p>
            <a:r>
              <a:rPr lang="en-US" dirty="0"/>
              <a:t>Removal of GAF scores as metrics</a:t>
            </a:r>
          </a:p>
          <a:p>
            <a:r>
              <a:rPr lang="en-US" dirty="0"/>
              <a:t>A renaming of certain disorders</a:t>
            </a:r>
          </a:p>
          <a:p>
            <a:pPr lvl="1"/>
            <a:r>
              <a:rPr lang="en-US" dirty="0"/>
              <a:t>And a change in names that previously supported a multi-axial system (like “general condition” which becomes “another medical condition”)</a:t>
            </a:r>
          </a:p>
          <a:p>
            <a:r>
              <a:rPr lang="en-US" dirty="0"/>
              <a:t>A subtle list toward dimensionality</a:t>
            </a:r>
          </a:p>
        </p:txBody>
      </p:sp>
    </p:spTree>
    <p:extLst>
      <p:ext uri="{BB962C8B-B14F-4D97-AF65-F5344CB8AC3E}">
        <p14:creationId xmlns:p14="http://schemas.microsoft.com/office/powerpoint/2010/main" val="3730753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a sinking ship titani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1" y="0"/>
            <a:ext cx="97504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331146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50E6114-0879-4940-ADB8-CF941644DF9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1026" name="Picture 2" descr="two actors in the movie, titani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057" y="621552"/>
            <a:ext cx="12220114" cy="55554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736395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DSM-5 diagnostic categories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981200" y="1390203"/>
            <a:ext cx="4038600" cy="4525963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/>
              <a:t>Neurodevelopmental disorders</a:t>
            </a:r>
          </a:p>
          <a:p>
            <a:pPr>
              <a:defRPr/>
            </a:pPr>
            <a:r>
              <a:rPr lang="en-US" dirty="0"/>
              <a:t>Schizophrenia spectrum and other psychotic disorders</a:t>
            </a:r>
          </a:p>
          <a:p>
            <a:pPr>
              <a:defRPr/>
            </a:pPr>
            <a:r>
              <a:rPr lang="en-US" dirty="0"/>
              <a:t>Bipolar and related disorders</a:t>
            </a:r>
          </a:p>
          <a:p>
            <a:pPr>
              <a:defRPr/>
            </a:pPr>
            <a:r>
              <a:rPr lang="en-US" dirty="0"/>
              <a:t>Depressive disorders</a:t>
            </a:r>
          </a:p>
          <a:p>
            <a:pPr>
              <a:defRPr/>
            </a:pPr>
            <a:r>
              <a:rPr lang="en-US" dirty="0"/>
              <a:t>Anxiety disorders</a:t>
            </a:r>
          </a:p>
          <a:p>
            <a:pPr>
              <a:defRPr/>
            </a:pPr>
            <a:r>
              <a:rPr lang="en-US" dirty="0"/>
              <a:t>Obsessive-compulsive and related disorders</a:t>
            </a:r>
          </a:p>
          <a:p>
            <a:pPr>
              <a:defRPr/>
            </a:pPr>
            <a:r>
              <a:rPr lang="en-US" dirty="0"/>
              <a:t>Trauma- and stressor-related disorders</a:t>
            </a:r>
          </a:p>
          <a:p>
            <a:pPr>
              <a:defRPr/>
            </a:pPr>
            <a:r>
              <a:rPr lang="en-US" dirty="0"/>
              <a:t>Dissociative disorders</a:t>
            </a:r>
          </a:p>
        </p:txBody>
      </p:sp>
      <p:sp>
        <p:nvSpPr>
          <p:cNvPr id="14341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172200" y="1390202"/>
            <a:ext cx="4038600" cy="4903724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/>
              <a:t>Somatic symptom and related disorders</a:t>
            </a:r>
          </a:p>
          <a:p>
            <a:pPr>
              <a:defRPr/>
            </a:pPr>
            <a:r>
              <a:rPr lang="en-US" dirty="0"/>
              <a:t>Feeding and eating disorders</a:t>
            </a:r>
          </a:p>
          <a:p>
            <a:pPr>
              <a:defRPr/>
            </a:pPr>
            <a:r>
              <a:rPr lang="en-US" dirty="0"/>
              <a:t>Sleep–wake disorders</a:t>
            </a:r>
          </a:p>
          <a:p>
            <a:pPr>
              <a:defRPr/>
            </a:pPr>
            <a:r>
              <a:rPr lang="en-US" dirty="0"/>
              <a:t>Sexual dysfunctions</a:t>
            </a:r>
          </a:p>
          <a:p>
            <a:pPr>
              <a:defRPr/>
            </a:pPr>
            <a:r>
              <a:rPr lang="en-US" dirty="0"/>
              <a:t>Gender </a:t>
            </a:r>
            <a:r>
              <a:rPr lang="en-US" dirty="0" err="1"/>
              <a:t>dysphoria</a:t>
            </a:r>
            <a:endParaRPr lang="en-US" dirty="0"/>
          </a:p>
          <a:p>
            <a:pPr>
              <a:defRPr/>
            </a:pPr>
            <a:r>
              <a:rPr lang="en-US" dirty="0"/>
              <a:t>Disruptive, impulse-control, and conduct disorders</a:t>
            </a:r>
          </a:p>
          <a:p>
            <a:pPr>
              <a:defRPr/>
            </a:pPr>
            <a:r>
              <a:rPr lang="en-US" dirty="0"/>
              <a:t>Substance-related and addictive disorders</a:t>
            </a:r>
          </a:p>
          <a:p>
            <a:pPr>
              <a:defRPr/>
            </a:pPr>
            <a:r>
              <a:rPr lang="en-US" dirty="0" err="1"/>
              <a:t>Neurocognitive</a:t>
            </a:r>
            <a:r>
              <a:rPr lang="en-US" dirty="0"/>
              <a:t> disorders</a:t>
            </a:r>
          </a:p>
          <a:p>
            <a:pPr>
              <a:defRPr/>
            </a:pPr>
            <a:r>
              <a:rPr lang="en-US" dirty="0" err="1"/>
              <a:t>Paraphilic</a:t>
            </a:r>
            <a:r>
              <a:rPr lang="en-US" dirty="0"/>
              <a:t> disorders</a:t>
            </a:r>
          </a:p>
          <a:p>
            <a:pPr>
              <a:defRPr/>
            </a:pPr>
            <a:r>
              <a:rPr lang="en-US" dirty="0"/>
              <a:t>Personality disorders</a:t>
            </a:r>
          </a:p>
        </p:txBody>
      </p:sp>
      <p:sp>
        <p:nvSpPr>
          <p:cNvPr id="14338" name="Slide Number Placeholder 6"/>
          <p:cNvSpPr>
            <a:spLocks noGrp="1"/>
          </p:cNvSpPr>
          <p:nvPr>
            <p:ph type="sldNum" sz="quarter" idx="4"/>
          </p:nvPr>
        </p:nvSpPr>
        <p:spPr>
          <a:noFill/>
        </p:spPr>
        <p:txBody>
          <a:bodyPr/>
          <a:lstStyle/>
          <a:p>
            <a:fld id="{92261F9C-DA7F-4030-A0A1-1383EDED7F3E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951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Lecture objectives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Define what is meant by psychopathology.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Examine what (if anything) systematically distinguishes ‘mental’ from ‘physical’ illnesses.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Introduce the current diagnostic system used in psychiatry and describe its strengths and weaknesses.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3074" name="Slide Number Placeholder 5"/>
          <p:cNvSpPr>
            <a:spLocks noGrp="1"/>
          </p:cNvSpPr>
          <p:nvPr>
            <p:ph type="sldNum" sz="quarter" idx="4"/>
          </p:nvPr>
        </p:nvSpPr>
        <p:spPr>
          <a:noFill/>
        </p:spPr>
        <p:txBody>
          <a:bodyPr/>
          <a:lstStyle/>
          <a:p>
            <a:fld id="{3C9B6E97-8118-4755-92EA-1CF2B85FB22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7632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DSM diagnostic system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447801"/>
            <a:ext cx="82296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Benefits</a:t>
            </a:r>
          </a:p>
          <a:p>
            <a:pPr lvl="1" eaLnBrk="1" hangingPunct="1"/>
            <a:r>
              <a:rPr lang="en-US" dirty="0"/>
              <a:t>Provides standard nomenclature for clinical communication, research, and administrative functions</a:t>
            </a:r>
          </a:p>
          <a:p>
            <a:pPr lvl="1" eaLnBrk="1" hangingPunct="1"/>
            <a:r>
              <a:rPr lang="en-US" dirty="0"/>
              <a:t>Higher degree of diagnostic reliability (maybe?)</a:t>
            </a:r>
          </a:p>
          <a:p>
            <a:pPr eaLnBrk="1" hangingPunct="1"/>
            <a:r>
              <a:rPr lang="en-US" dirty="0"/>
              <a:t>Drawbacks	</a:t>
            </a:r>
          </a:p>
          <a:p>
            <a:pPr lvl="1" eaLnBrk="1" hangingPunct="1"/>
            <a:r>
              <a:rPr lang="en-US" dirty="0"/>
              <a:t>Questionable validity of many categories</a:t>
            </a:r>
          </a:p>
          <a:p>
            <a:pPr lvl="1" eaLnBrk="1" hangingPunct="1"/>
            <a:r>
              <a:rPr lang="en-US" dirty="0"/>
              <a:t>Reification of diagnostic categories – giving impression of greater understanding than is warranted</a:t>
            </a:r>
          </a:p>
        </p:txBody>
      </p:sp>
      <p:sp>
        <p:nvSpPr>
          <p:cNvPr id="15362" name="Slide Number Placeholder 5"/>
          <p:cNvSpPr>
            <a:spLocks noGrp="1"/>
          </p:cNvSpPr>
          <p:nvPr>
            <p:ph type="sldNum" sz="quarter" idx="4"/>
          </p:nvPr>
        </p:nvSpPr>
        <p:spPr>
          <a:noFill/>
        </p:spPr>
        <p:txBody>
          <a:bodyPr/>
          <a:lstStyle/>
          <a:p>
            <a:fld id="{3CC6968A-73C6-4B05-84A2-5DD26D48929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2189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74B48-26A3-4EE4-AE04-A713D2470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Point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D7F71-0E9F-4376-B283-0294A774A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The DSM diagnostic system has brought benefits along with significant problems.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59CE6A-3C2A-4EFB-B7A8-2E9743AFE2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50E6114-0879-4940-ADB8-CF941644DF9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025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Conclusions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371601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Psychopathology consists of a diverse group of illnesses marked by abnormal cognition, emotion, and/or behavior.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Attempts at more principled definition or at demarcation of “mental illness” from ‘physical’ illness, fail.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DSM diagnostic system has brought benefits along with some problems.</a:t>
            </a:r>
          </a:p>
        </p:txBody>
      </p:sp>
      <p:sp>
        <p:nvSpPr>
          <p:cNvPr id="16386" name="Slide Number Placeholder 5"/>
          <p:cNvSpPr>
            <a:spLocks noGrp="1"/>
          </p:cNvSpPr>
          <p:nvPr>
            <p:ph type="sldNum" sz="quarter" idx="4"/>
          </p:nvPr>
        </p:nvSpPr>
        <p:spPr>
          <a:noFill/>
        </p:spPr>
        <p:txBody>
          <a:bodyPr/>
          <a:lstStyle/>
          <a:p>
            <a:fld id="{A5C5767E-D107-4FB5-8CB2-FCAA8AED67EC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010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Psychopathology: definition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/>
              <a:t>Also commonly called </a:t>
            </a:r>
            <a:r>
              <a:rPr lang="en-US" b="1" i="1" dirty="0"/>
              <a:t>mental disorders</a:t>
            </a:r>
          </a:p>
          <a:p>
            <a:pPr eaLnBrk="1" hangingPunct="1"/>
            <a:r>
              <a:rPr lang="en-US" dirty="0"/>
              <a:t>Discrepancies between actual definition of ‘mental’ and its uses in medical contexts (more on this later)</a:t>
            </a:r>
          </a:p>
          <a:p>
            <a:pPr eaLnBrk="1" hangingPunct="1"/>
            <a:r>
              <a:rPr lang="en-US" dirty="0"/>
              <a:t>“Psychopathology” or “mental disorder” usually refers to illnesses characterized by abnormalities of</a:t>
            </a:r>
          </a:p>
          <a:p>
            <a:pPr lvl="1"/>
            <a:r>
              <a:rPr lang="en-US" dirty="0"/>
              <a:t>Emotion (AFFECT), </a:t>
            </a:r>
          </a:p>
          <a:p>
            <a:pPr lvl="1"/>
            <a:r>
              <a:rPr lang="en-US" dirty="0"/>
              <a:t>Complex behavior, and/or (BEHAVIOR)</a:t>
            </a:r>
          </a:p>
          <a:p>
            <a:pPr lvl="1" eaLnBrk="1" hangingPunct="1"/>
            <a:r>
              <a:rPr lang="en-US" dirty="0"/>
              <a:t>Cognition (COGNITION)</a:t>
            </a:r>
          </a:p>
          <a:p>
            <a:pPr lvl="1" eaLnBrk="1" hangingPunct="1">
              <a:buFontTx/>
              <a:buNone/>
            </a:pPr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4098" name="Slide Number Placeholder 5"/>
          <p:cNvSpPr>
            <a:spLocks noGrp="1"/>
          </p:cNvSpPr>
          <p:nvPr>
            <p:ph type="sldNum" sz="quarter" idx="4"/>
          </p:nvPr>
        </p:nvSpPr>
        <p:spPr>
          <a:noFill/>
        </p:spPr>
        <p:txBody>
          <a:bodyPr/>
          <a:lstStyle/>
          <a:p>
            <a:fld id="{D822065C-057A-4467-98C0-26AF2E49B4E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98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74B48-26A3-4EE4-AE04-A713D2470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Point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D7F71-0E9F-4376-B283-0294A774A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Psychopathology consists of a diverse group of illnesses marked by abnormal </a:t>
            </a:r>
            <a:r>
              <a:rPr lang="en-US" u="sng" dirty="0"/>
              <a:t>cognition, emotion, and/or behavior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59CE6A-3C2A-4EFB-B7A8-2E9743AFE2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50E6114-0879-4940-ADB8-CF941644DF9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360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/>
              <a:t>Do diseases come in two flavors: </a:t>
            </a:r>
            <a:br>
              <a:rPr lang="en-US" dirty="0"/>
            </a:br>
            <a:r>
              <a:rPr lang="en-US" dirty="0"/>
              <a:t>mental and physical?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/>
              <a:t>Do mental disorders have mental manifestations while physical disorders have physical manifestations?</a:t>
            </a:r>
          </a:p>
          <a:p>
            <a:pPr lvl="1" eaLnBrk="1" hangingPunct="1"/>
            <a:r>
              <a:rPr lang="en-US" dirty="0"/>
              <a:t>Mental manifestations = symptoms </a:t>
            </a:r>
          </a:p>
          <a:p>
            <a:pPr lvl="1" eaLnBrk="1" hangingPunct="1"/>
            <a:r>
              <a:rPr lang="en-US" dirty="0"/>
              <a:t>Physical manifestations = signs</a:t>
            </a:r>
          </a:p>
          <a:p>
            <a:pPr eaLnBrk="1" hangingPunct="1"/>
            <a:r>
              <a:rPr lang="en-US" dirty="0"/>
              <a:t>Are mental disorders those conditions marked by abnormal </a:t>
            </a:r>
            <a:r>
              <a:rPr lang="en-US" b="1" dirty="0">
                <a:solidFill>
                  <a:srgbClr val="0033FF"/>
                </a:solidFill>
              </a:rPr>
              <a:t>experiences (symptoms), </a:t>
            </a:r>
            <a:r>
              <a:rPr lang="en-US" dirty="0"/>
              <a:t>while physical disorders are marked by abnormal </a:t>
            </a:r>
            <a:r>
              <a:rPr lang="en-US" b="1" dirty="0">
                <a:solidFill>
                  <a:srgbClr val="0033FF"/>
                </a:solidFill>
              </a:rPr>
              <a:t>findings (signs)?</a:t>
            </a:r>
          </a:p>
        </p:txBody>
      </p:sp>
      <p:sp>
        <p:nvSpPr>
          <p:cNvPr id="8194" name="Slide Number Placeholder 5"/>
          <p:cNvSpPr>
            <a:spLocks noGrp="1"/>
          </p:cNvSpPr>
          <p:nvPr>
            <p:ph type="sldNum" sz="quarter" idx="4"/>
          </p:nvPr>
        </p:nvSpPr>
        <p:spPr>
          <a:noFill/>
        </p:spPr>
        <p:txBody>
          <a:bodyPr/>
          <a:lstStyle/>
          <a:p>
            <a:fld id="{23081781-F079-49D4-BF63-8128980D96D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322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/>
              <a:t>Mental disorder / physical disorder </a:t>
            </a:r>
            <a:br>
              <a:rPr lang="en-US" dirty="0"/>
            </a:br>
            <a:r>
              <a:rPr lang="en-US" dirty="0"/>
              <a:t>distinction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981200" y="2332038"/>
            <a:ext cx="40386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u="sng" dirty="0">
                <a:solidFill>
                  <a:srgbClr val="0033FF"/>
                </a:solidFill>
              </a:rPr>
              <a:t>Mental disorders</a:t>
            </a:r>
            <a:r>
              <a:rPr lang="en-US" b="1" dirty="0">
                <a:solidFill>
                  <a:srgbClr val="0033FF"/>
                </a:solidFill>
              </a:rPr>
              <a:t>?</a:t>
            </a:r>
          </a:p>
          <a:p>
            <a:pPr eaLnBrk="1" hangingPunct="1"/>
            <a:endParaRPr lang="en-US" dirty="0">
              <a:solidFill>
                <a:srgbClr val="FF9966"/>
              </a:solidFill>
            </a:endParaRPr>
          </a:p>
          <a:p>
            <a:pPr eaLnBrk="1" hangingPunct="1"/>
            <a:r>
              <a:rPr lang="en-US" dirty="0"/>
              <a:t>Attention-deficit/</a:t>
            </a:r>
          </a:p>
          <a:p>
            <a:pPr eaLnBrk="1" hangingPunct="1">
              <a:buFontTx/>
              <a:buNone/>
            </a:pPr>
            <a:r>
              <a:rPr lang="en-US" dirty="0"/>
              <a:t>	hyperactivity disorder</a:t>
            </a:r>
          </a:p>
          <a:p>
            <a:pPr eaLnBrk="1" hangingPunct="1"/>
            <a:r>
              <a:rPr lang="en-US" dirty="0"/>
              <a:t>Trichotillomania</a:t>
            </a:r>
          </a:p>
          <a:p>
            <a:pPr eaLnBrk="1" hangingPunct="1"/>
            <a:r>
              <a:rPr lang="en-US" dirty="0"/>
              <a:t>Alcohol use disorder</a:t>
            </a:r>
          </a:p>
          <a:p>
            <a:pPr eaLnBrk="1" hangingPunct="1">
              <a:buFontTx/>
              <a:buNone/>
            </a:pPr>
            <a:endParaRPr lang="en-US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172200" y="2332038"/>
            <a:ext cx="40386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u="sng" dirty="0">
                <a:solidFill>
                  <a:srgbClr val="0033FF"/>
                </a:solidFill>
              </a:rPr>
              <a:t>Physical disorders</a:t>
            </a:r>
            <a:r>
              <a:rPr lang="en-US" b="1" dirty="0">
                <a:solidFill>
                  <a:srgbClr val="0033FF"/>
                </a:solidFill>
              </a:rPr>
              <a:t>?</a:t>
            </a:r>
          </a:p>
          <a:p>
            <a:pPr eaLnBrk="1" hangingPunct="1"/>
            <a:endParaRPr lang="en-US" b="1" dirty="0">
              <a:solidFill>
                <a:srgbClr val="FF9966"/>
              </a:solidFill>
            </a:endParaRPr>
          </a:p>
          <a:p>
            <a:pPr eaLnBrk="1" hangingPunct="1"/>
            <a:r>
              <a:rPr lang="en-US" dirty="0"/>
              <a:t>Fibromyalgia</a:t>
            </a:r>
          </a:p>
          <a:p>
            <a:pPr eaLnBrk="1" hangingPunct="1"/>
            <a:r>
              <a:rPr lang="en-US" dirty="0"/>
              <a:t>Chronic fatigue syndrome</a:t>
            </a:r>
          </a:p>
          <a:p>
            <a:pPr eaLnBrk="1" hangingPunct="1"/>
            <a:r>
              <a:rPr lang="en-US" dirty="0"/>
              <a:t>Migraine</a:t>
            </a:r>
          </a:p>
          <a:p>
            <a:pPr eaLnBrk="1" hangingPunct="1"/>
            <a:r>
              <a:rPr lang="en-US" dirty="0"/>
              <a:t>Hypertension</a:t>
            </a:r>
          </a:p>
        </p:txBody>
      </p:sp>
      <p:sp>
        <p:nvSpPr>
          <p:cNvPr id="9218" name="Slide Number Placeholder 6"/>
          <p:cNvSpPr>
            <a:spLocks noGrp="1"/>
          </p:cNvSpPr>
          <p:nvPr>
            <p:ph type="sldNum" sz="quarter" idx="4"/>
          </p:nvPr>
        </p:nvSpPr>
        <p:spPr>
          <a:noFill/>
        </p:spPr>
        <p:txBody>
          <a:bodyPr/>
          <a:lstStyle/>
          <a:p>
            <a:fld id="{FC4AF254-5AF2-449B-B1D2-ACC81B07DE6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684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Genetic and Environmental Factors </a:t>
            </a:r>
            <a:br>
              <a:rPr lang="en-US" dirty="0"/>
            </a:br>
            <a:r>
              <a:rPr lang="en-US" dirty="0"/>
              <a:t>in Medicine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981200" y="1957138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Disorder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Environmental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Asthma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Obesity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Hypertension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37-66%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33-63%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Death from CAD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33-57%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43-67%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50E6114-0879-4940-ADB8-CF941644DF9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2002971" y="4077788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Disorder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Environmental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Depression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73-90%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10-27%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Anxiety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Autism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80-90%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10-20%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727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Psychiatric Disorders are </a:t>
            </a:r>
            <a:br>
              <a:rPr lang="en-US" dirty="0"/>
            </a:br>
            <a:r>
              <a:rPr lang="en-US" dirty="0"/>
              <a:t>Brain Disorders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50E6114-0879-4940-ADB8-CF941644DF9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536578" name="Picture 2" descr="brain imaging with bright colors for the listed disorders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6958" y="2051732"/>
            <a:ext cx="3896770" cy="32344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4" descr="Brain imaging depicting person with Methamphetamine use disorder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78881" y="2085829"/>
            <a:ext cx="3996055" cy="31968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3169016" y="5381897"/>
            <a:ext cx="1492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Schizophrenia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43480" y="5381897"/>
            <a:ext cx="3266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Methamphetamine Use Disorder</a:t>
            </a:r>
          </a:p>
        </p:txBody>
      </p:sp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15343" y="5958449"/>
            <a:ext cx="42080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USC Imaging Center: http://igc.ini.usc.edu/</a:t>
            </a:r>
          </a:p>
        </p:txBody>
      </p:sp>
    </p:spTree>
    <p:extLst>
      <p:ext uri="{BB962C8B-B14F-4D97-AF65-F5344CB8AC3E}">
        <p14:creationId xmlns:p14="http://schemas.microsoft.com/office/powerpoint/2010/main" val="1959456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/>
              <a:t>Distinguishing Mental from </a:t>
            </a:r>
            <a:br>
              <a:rPr lang="en-US" dirty="0"/>
            </a:br>
            <a:r>
              <a:rPr lang="en-US" dirty="0"/>
              <a:t>Physical Illness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/>
              <a:t>Mental illness / physical illness distinction has no clearly </a:t>
            </a:r>
            <a:r>
              <a:rPr lang="en-US" i="1" dirty="0"/>
              <a:t>principled</a:t>
            </a:r>
            <a:r>
              <a:rPr lang="en-US" dirty="0"/>
              <a:t> underpinnings.</a:t>
            </a:r>
          </a:p>
          <a:p>
            <a:r>
              <a:rPr lang="en-US" dirty="0"/>
              <a:t>This training will cover the neural bases of emotion, behavior, and cognition and their abnormalities specifically in relation to depression and anxiety.</a:t>
            </a:r>
          </a:p>
        </p:txBody>
      </p:sp>
      <p:sp>
        <p:nvSpPr>
          <p:cNvPr id="11266" name="Slide Number Placeholder 5"/>
          <p:cNvSpPr>
            <a:spLocks noGrp="1"/>
          </p:cNvSpPr>
          <p:nvPr>
            <p:ph type="sldNum" sz="quarter" idx="4"/>
          </p:nvPr>
        </p:nvSpPr>
        <p:spPr>
          <a:noFill/>
        </p:spPr>
        <p:txBody>
          <a:bodyPr/>
          <a:lstStyle/>
          <a:p>
            <a:fld id="{82E9F034-F657-48AE-AFD1-19D7442C36C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26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ridges_ PPT template" id="{A3BE0DF7-872F-401F-A2C8-44733975127C}" vid="{8479AC2C-9515-42D9-8400-23C171C9C95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8be31f3-3036-4a52-9c7c-992168c18c6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1BD808027EDD4B9FC45F22115DC339" ma:contentTypeVersion="13" ma:contentTypeDescription="Create a new document." ma:contentTypeScope="" ma:versionID="0172fe9faf8618f9ffdaf2cc90ad739e">
  <xsd:schema xmlns:xsd="http://www.w3.org/2001/XMLSchema" xmlns:xs="http://www.w3.org/2001/XMLSchema" xmlns:p="http://schemas.microsoft.com/office/2006/metadata/properties" xmlns:ns3="98be31f3-3036-4a52-9c7c-992168c18c6b" targetNamespace="http://schemas.microsoft.com/office/2006/metadata/properties" ma:root="true" ma:fieldsID="d85fc11ebc2d0df6c6c13943405d1e84" ns3:_="">
    <xsd:import namespace="98be31f3-3036-4a52-9c7c-992168c18c6b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OCR" minOccurs="0"/>
                <xsd:element ref="ns3:MediaLengthInSeconds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e31f3-3036-4a52-9c7c-992168c18c6b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5567A3-EAC3-426A-AF1B-FD32FA49EF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EC08A0-2F11-4948-A5A0-71CD8F89A97F}">
  <ds:schemaRefs>
    <ds:schemaRef ds:uri="http://schemas.microsoft.com/office/2006/documentManagement/types"/>
    <ds:schemaRef ds:uri="http://www.w3.org/XML/1998/namespace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98be31f3-3036-4a52-9c7c-992168c18c6b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0D2DD07A-AEDD-4578-A4A4-3EFC003627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be31f3-3036-4a52-9c7c-992168c18c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978</Words>
  <Application>Microsoft Office PowerPoint</Application>
  <PresentationFormat>Widescreen</PresentationFormat>
  <Paragraphs>170</Paragraphs>
  <Slides>22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Aptos</vt:lpstr>
      <vt:lpstr>Aptos Display</vt:lpstr>
      <vt:lpstr>Arial</vt:lpstr>
      <vt:lpstr>Times</vt:lpstr>
      <vt:lpstr>Wingdings</vt:lpstr>
      <vt:lpstr>Office Theme</vt:lpstr>
      <vt:lpstr>General Principles of Psychiatric Assessment</vt:lpstr>
      <vt:lpstr>Lecture objectives</vt:lpstr>
      <vt:lpstr>Psychopathology: definition</vt:lpstr>
      <vt:lpstr>Key Point #1</vt:lpstr>
      <vt:lpstr>Do diseases come in two flavors:  mental and physical?</vt:lpstr>
      <vt:lpstr>Mental disorder / physical disorder  distinction</vt:lpstr>
      <vt:lpstr>Genetic and Environmental Factors  in Medicine</vt:lpstr>
      <vt:lpstr>Psychiatric Disorders are  Brain Disorders</vt:lpstr>
      <vt:lpstr>Distinguishing Mental from  Physical Illness</vt:lpstr>
      <vt:lpstr>Key Point #2</vt:lpstr>
      <vt:lpstr>Psychiatric nosology</vt:lpstr>
      <vt:lpstr>DSM project</vt:lpstr>
      <vt:lpstr>DSM-5 Process</vt:lpstr>
      <vt:lpstr>DSM-5 Process</vt:lpstr>
      <vt:lpstr>DSM-5 Process</vt:lpstr>
      <vt:lpstr>Overall changes between DSM-IV  and DSM-5</vt:lpstr>
      <vt:lpstr>PowerPoint Presentation</vt:lpstr>
      <vt:lpstr>PowerPoint Presentation</vt:lpstr>
      <vt:lpstr>DSM-5 diagnostic categories</vt:lpstr>
      <vt:lpstr>DSM diagnostic system</vt:lpstr>
      <vt:lpstr>Key Point #3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Althoff, Rob</dc:creator>
  <cp:lastModifiedBy>Althoff, Rob</cp:lastModifiedBy>
  <cp:revision>3</cp:revision>
  <dcterms:created xsi:type="dcterms:W3CDTF">2026-01-21T14:59:53Z</dcterms:created>
  <dcterms:modified xsi:type="dcterms:W3CDTF">2026-02-01T22:09:42Z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0x010100411BD808027EDD4B9FC45F22115DC339</vt:lpwstr>
  </property>
</Properties>
</file>