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2.xml" ContentType="application/vnd.openxmlformats-officedocument.them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webextensions/webextension2.xml" ContentType="application/vnd.ms-office.webextension+xml"/>
  <Override PartName="/ppt/tags/tag3.xml" ContentType="application/vnd.openxmlformats-officedocument.presentationml.tags+xml"/>
  <Override PartName="/ppt/webextensions/webextension3.xml" ContentType="application/vnd.ms-office.webextension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webextensions/webextension4.xml" ContentType="application/vnd.ms-office.webextension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webextensions/webextension5.xml" ContentType="application/vnd.ms-office.webextension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webextensions/webextension6.xml" ContentType="application/vnd.ms-office.webextension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30"/>
  </p:notesMasterIdLst>
  <p:sldIdLst>
    <p:sldId id="256" r:id="rId5"/>
    <p:sldId id="264" r:id="rId6"/>
    <p:sldId id="357" r:id="rId7"/>
    <p:sldId id="437" r:id="rId8"/>
    <p:sldId id="470" r:id="rId9"/>
    <p:sldId id="469" r:id="rId10"/>
    <p:sldId id="350" r:id="rId11"/>
    <p:sldId id="471" r:id="rId12"/>
    <p:sldId id="475" r:id="rId13"/>
    <p:sldId id="341" r:id="rId14"/>
    <p:sldId id="474" r:id="rId15"/>
    <p:sldId id="342" r:id="rId16"/>
    <p:sldId id="467" r:id="rId17"/>
    <p:sldId id="476" r:id="rId18"/>
    <p:sldId id="343" r:id="rId19"/>
    <p:sldId id="477" r:id="rId20"/>
    <p:sldId id="462" r:id="rId21"/>
    <p:sldId id="345" r:id="rId22"/>
    <p:sldId id="344" r:id="rId23"/>
    <p:sldId id="456" r:id="rId24"/>
    <p:sldId id="348" r:id="rId25"/>
    <p:sldId id="353" r:id="rId26"/>
    <p:sldId id="464" r:id="rId27"/>
    <p:sldId id="457" r:id="rId28"/>
    <p:sldId id="459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F396DE-3300-438D-9821-6EE06E60354D}" v="56" dt="2026-04-09T15:22:25.7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23" autoAdjust="0"/>
    <p:restoredTop sz="84979" autoAdjust="0"/>
  </p:normalViewPr>
  <p:slideViewPr>
    <p:cSldViewPr snapToGrid="0">
      <p:cViewPr varScale="1">
        <p:scale>
          <a:sx n="54" d="100"/>
          <a:sy n="54" d="100"/>
        </p:scale>
        <p:origin x="135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thoff, Rob" userId="d3a6be77-a378-406d-b453-a7f650687276" providerId="ADAL" clId="{C842A7B1-731E-4E69-B917-C99BCA532959}"/>
    <pc:docChg chg="undo custSel addSld delSld modSld sldOrd">
      <pc:chgData name="Althoff, Rob" userId="d3a6be77-a378-406d-b453-a7f650687276" providerId="ADAL" clId="{C842A7B1-731E-4E69-B917-C99BCA532959}" dt="2026-04-09T03:37:06.249" v="89"/>
      <pc:docMkLst>
        <pc:docMk/>
      </pc:docMkLst>
      <pc:sldChg chg="del">
        <pc:chgData name="Althoff, Rob" userId="d3a6be77-a378-406d-b453-a7f650687276" providerId="ADAL" clId="{C842A7B1-731E-4E69-B917-C99BCA532959}" dt="2026-04-09T03:33:01.896" v="77" actId="47"/>
        <pc:sldMkLst>
          <pc:docMk/>
          <pc:sldMk cId="538375495" sldId="340"/>
        </pc:sldMkLst>
      </pc:sldChg>
      <pc:sldChg chg="addSp delSp modSp mod modAnim">
        <pc:chgData name="Althoff, Rob" userId="d3a6be77-a378-406d-b453-a7f650687276" providerId="ADAL" clId="{C842A7B1-731E-4E69-B917-C99BCA532959}" dt="2026-04-09T03:37:06.249" v="89"/>
        <pc:sldMkLst>
          <pc:docMk/>
          <pc:sldMk cId="3798410467" sldId="462"/>
        </pc:sldMkLst>
        <pc:picChg chg="add mod">
          <ac:chgData name="Althoff, Rob" userId="d3a6be77-a378-406d-b453-a7f650687276" providerId="ADAL" clId="{C842A7B1-731E-4E69-B917-C99BCA532959}" dt="2026-04-09T03:36:59.831" v="88" actId="1076"/>
          <ac:picMkLst>
            <pc:docMk/>
            <pc:sldMk cId="3798410467" sldId="462"/>
            <ac:picMk id="5" creationId="{899FB2EA-1240-0325-6B44-716E87A6CEF5}"/>
          </ac:picMkLst>
        </pc:picChg>
        <pc:picChg chg="add del">
          <ac:chgData name="Althoff, Rob" userId="d3a6be77-a378-406d-b453-a7f650687276" providerId="ADAL" clId="{C842A7B1-731E-4E69-B917-C99BCA532959}" dt="2026-04-09T03:36:43.639" v="85" actId="478"/>
          <ac:picMkLst>
            <pc:docMk/>
            <pc:sldMk cId="3798410467" sldId="462"/>
            <ac:picMk id="1026" creationId="{143C5AEB-B537-F405-95D6-9920F192A02C}"/>
          </ac:picMkLst>
        </pc:picChg>
      </pc:sldChg>
      <pc:sldChg chg="addSp delSp modSp add del mod">
        <pc:chgData name="Althoff, Rob" userId="d3a6be77-a378-406d-b453-a7f650687276" providerId="ADAL" clId="{C842A7B1-731E-4E69-B917-C99BCA532959}" dt="2026-04-09T03:30:31.538" v="36" actId="47"/>
        <pc:sldMkLst>
          <pc:docMk/>
          <pc:sldMk cId="191201145" sldId="465"/>
        </pc:sldMkLst>
        <pc:spChg chg="del">
          <ac:chgData name="Althoff, Rob" userId="d3a6be77-a378-406d-b453-a7f650687276" providerId="ADAL" clId="{C842A7B1-731E-4E69-B917-C99BCA532959}" dt="2026-04-09T03:28:46.758" v="10" actId="21"/>
          <ac:spMkLst>
            <pc:docMk/>
            <pc:sldMk cId="191201145" sldId="465"/>
            <ac:spMk id="2" creationId="{F4B6BC79-D480-EF8A-E570-38A9296A571C}"/>
          </ac:spMkLst>
        </pc:spChg>
        <pc:spChg chg="del">
          <ac:chgData name="Althoff, Rob" userId="d3a6be77-a378-406d-b453-a7f650687276" providerId="ADAL" clId="{C842A7B1-731E-4E69-B917-C99BCA532959}" dt="2026-04-09T03:28:28.217" v="6" actId="478"/>
          <ac:spMkLst>
            <pc:docMk/>
            <pc:sldMk cId="191201145" sldId="465"/>
            <ac:spMk id="3" creationId="{E011AD29-5914-A99C-DEE3-212FB3F5674A}"/>
          </ac:spMkLst>
        </pc:spChg>
        <pc:spChg chg="add mod">
          <ac:chgData name="Althoff, Rob" userId="d3a6be77-a378-406d-b453-a7f650687276" providerId="ADAL" clId="{C842A7B1-731E-4E69-B917-C99BCA532959}" dt="2026-04-09T03:29:27.005" v="26" actId="20577"/>
          <ac:spMkLst>
            <pc:docMk/>
            <pc:sldMk cId="191201145" sldId="465"/>
            <ac:spMk id="5" creationId="{EBEF3B85-27FE-C906-5F41-10D2D74AEC28}"/>
          </ac:spMkLst>
        </pc:spChg>
        <pc:graphicFrameChg chg="add del mod">
          <ac:chgData name="Althoff, Rob" userId="d3a6be77-a378-406d-b453-a7f650687276" providerId="ADAL" clId="{C842A7B1-731E-4E69-B917-C99BCA532959}" dt="2026-04-09T03:30:11.932" v="33" actId="478"/>
          <ac:graphicFrameMkLst>
            <pc:docMk/>
            <pc:sldMk cId="191201145" sldId="465"/>
            <ac:graphicFrameMk id="6" creationId="{D6DF417A-61AF-B963-2C4D-7C1A7ED45F81}"/>
          </ac:graphicFrameMkLst>
        </pc:graphicFrameChg>
      </pc:sldChg>
      <pc:sldChg chg="del">
        <pc:chgData name="Althoff, Rob" userId="d3a6be77-a378-406d-b453-a7f650687276" providerId="ADAL" clId="{C842A7B1-731E-4E69-B917-C99BCA532959}" dt="2026-04-09T03:31:28.808" v="57" actId="47"/>
        <pc:sldMkLst>
          <pc:docMk/>
          <pc:sldMk cId="2024840608" sldId="466"/>
        </pc:sldMkLst>
      </pc:sldChg>
      <pc:sldChg chg="del">
        <pc:chgData name="Althoff, Rob" userId="d3a6be77-a378-406d-b453-a7f650687276" providerId="ADAL" clId="{C842A7B1-731E-4E69-B917-C99BCA532959}" dt="2026-04-09T03:32:13.595" v="76" actId="47"/>
        <pc:sldMkLst>
          <pc:docMk/>
          <pc:sldMk cId="1719874110" sldId="468"/>
        </pc:sldMkLst>
      </pc:sldChg>
      <pc:sldChg chg="addSp modSp mod modAnim">
        <pc:chgData name="Althoff, Rob" userId="d3a6be77-a378-406d-b453-a7f650687276" providerId="ADAL" clId="{C842A7B1-731E-4E69-B917-C99BCA532959}" dt="2026-04-09T03:34:18.637" v="83" actId="166"/>
        <pc:sldMkLst>
          <pc:docMk/>
          <pc:sldMk cId="3823101127" sldId="470"/>
        </pc:sldMkLst>
        <pc:picChg chg="add mod">
          <ac:chgData name="Althoff, Rob" userId="d3a6be77-a378-406d-b453-a7f650687276" providerId="ADAL" clId="{C842A7B1-731E-4E69-B917-C99BCA532959}" dt="2026-04-09T03:33:42.561" v="80" actId="1076"/>
          <ac:picMkLst>
            <pc:docMk/>
            <pc:sldMk cId="3823101127" sldId="470"/>
            <ac:picMk id="2" creationId="{567CC780-9DCE-E1BF-A4D4-0FBF27C366C7}"/>
          </ac:picMkLst>
        </pc:picChg>
        <pc:picChg chg="ord">
          <ac:chgData name="Althoff, Rob" userId="d3a6be77-a378-406d-b453-a7f650687276" providerId="ADAL" clId="{C842A7B1-731E-4E69-B917-C99BCA532959}" dt="2026-04-09T03:34:18.637" v="83" actId="166"/>
          <ac:picMkLst>
            <pc:docMk/>
            <pc:sldMk cId="3823101127" sldId="470"/>
            <ac:picMk id="3" creationId="{CF324F4F-377E-5AA9-18D4-216C3B3CFD48}"/>
          </ac:picMkLst>
        </pc:picChg>
      </pc:sldChg>
      <pc:sldChg chg="add del">
        <pc:chgData name="Althoff, Rob" userId="d3a6be77-a378-406d-b453-a7f650687276" providerId="ADAL" clId="{C842A7B1-731E-4E69-B917-C99BCA532959}" dt="2026-04-09T03:27:44.158" v="1" actId="2696"/>
        <pc:sldMkLst>
          <pc:docMk/>
          <pc:sldMk cId="109857222" sldId="471"/>
        </pc:sldMkLst>
      </pc:sldChg>
      <pc:sldChg chg="add ord">
        <pc:chgData name="Althoff, Rob" userId="d3a6be77-a378-406d-b453-a7f650687276" providerId="ADAL" clId="{C842A7B1-731E-4E69-B917-C99BCA532959}" dt="2026-04-09T03:28:07.737" v="4"/>
        <pc:sldMkLst>
          <pc:docMk/>
          <pc:sldMk cId="1565252652" sldId="471"/>
        </pc:sldMkLst>
      </pc:sldChg>
      <pc:sldChg chg="add del">
        <pc:chgData name="Althoff, Rob" userId="d3a6be77-a378-406d-b453-a7f650687276" providerId="ADAL" clId="{C842A7B1-731E-4E69-B917-C99BCA532959}" dt="2026-04-09T03:29:42.183" v="29" actId="47"/>
        <pc:sldMkLst>
          <pc:docMk/>
          <pc:sldMk cId="109857222" sldId="472"/>
        </pc:sldMkLst>
      </pc:sldChg>
      <pc:sldChg chg="delSp add del mod">
        <pc:chgData name="Althoff, Rob" userId="d3a6be77-a378-406d-b453-a7f650687276" providerId="ADAL" clId="{C842A7B1-731E-4E69-B917-C99BCA532959}" dt="2026-04-09T03:31:27.493" v="56" actId="47"/>
        <pc:sldMkLst>
          <pc:docMk/>
          <pc:sldMk cId="4058560448" sldId="472"/>
        </pc:sldMkLst>
        <pc:graphicFrameChg chg="del">
          <ac:chgData name="Althoff, Rob" userId="d3a6be77-a378-406d-b453-a7f650687276" providerId="ADAL" clId="{C842A7B1-731E-4E69-B917-C99BCA532959}" dt="2026-04-09T03:30:20.318" v="34" actId="478"/>
          <ac:graphicFrameMkLst>
            <pc:docMk/>
            <pc:sldMk cId="4058560448" sldId="472"/>
            <ac:graphicFrameMk id="6" creationId="{45D740D3-BBA7-950C-D79B-585D8644504A}"/>
          </ac:graphicFrameMkLst>
        </pc:graphicFrameChg>
      </pc:sldChg>
      <pc:sldChg chg="add del">
        <pc:chgData name="Althoff, Rob" userId="d3a6be77-a378-406d-b453-a7f650687276" providerId="ADAL" clId="{C842A7B1-731E-4E69-B917-C99BCA532959}" dt="2026-04-09T03:31:16.501" v="55" actId="47"/>
        <pc:sldMkLst>
          <pc:docMk/>
          <pc:sldMk cId="109857222" sldId="473"/>
        </pc:sldMkLst>
      </pc:sldChg>
      <pc:sldChg chg="addSp delSp modSp add del mod">
        <pc:chgData name="Althoff, Rob" userId="d3a6be77-a378-406d-b453-a7f650687276" providerId="ADAL" clId="{C842A7B1-731E-4E69-B917-C99BCA532959}" dt="2026-04-09T03:29:37.135" v="28" actId="47"/>
        <pc:sldMkLst>
          <pc:docMk/>
          <pc:sldMk cId="1046129989" sldId="473"/>
        </pc:sldMkLst>
        <pc:spChg chg="add mod">
          <ac:chgData name="Althoff, Rob" userId="d3a6be77-a378-406d-b453-a7f650687276" providerId="ADAL" clId="{C842A7B1-731E-4E69-B917-C99BCA532959}" dt="2026-04-09T03:28:55.002" v="12"/>
          <ac:spMkLst>
            <pc:docMk/>
            <pc:sldMk cId="1046129989" sldId="473"/>
            <ac:spMk id="2" creationId="{F4B6BC79-D480-EF8A-E570-38A9296A571C}"/>
          </ac:spMkLst>
        </pc:spChg>
        <pc:spChg chg="add mod">
          <ac:chgData name="Althoff, Rob" userId="d3a6be77-a378-406d-b453-a7f650687276" providerId="ADAL" clId="{C842A7B1-731E-4E69-B917-C99BCA532959}" dt="2026-04-09T03:29:00.038" v="14"/>
          <ac:spMkLst>
            <pc:docMk/>
            <pc:sldMk cId="1046129989" sldId="473"/>
            <ac:spMk id="4" creationId="{43A6D125-F6A4-30DC-9981-DEBA389BE903}"/>
          </ac:spMkLst>
        </pc:spChg>
        <pc:graphicFrameChg chg="del mod">
          <ac:chgData name="Althoff, Rob" userId="d3a6be77-a378-406d-b453-a7f650687276" providerId="ADAL" clId="{C842A7B1-731E-4E69-B917-C99BCA532959}" dt="2026-04-09T03:29:16.386" v="15" actId="21"/>
          <ac:graphicFrameMkLst>
            <pc:docMk/>
            <pc:sldMk cId="1046129989" sldId="473"/>
            <ac:graphicFrameMk id="5" creationId="{D6DF417A-61AF-B963-2C4D-7C1A7ED45F81}"/>
          </ac:graphicFrameMkLst>
        </pc:graphicFrameChg>
        <pc:picChg chg="add">
          <ac:chgData name="Althoff, Rob" userId="d3a6be77-a378-406d-b453-a7f650687276" providerId="ADAL" clId="{C842A7B1-731E-4E69-B917-C99BCA532959}" dt="2026-04-09T03:28:55.029" v="13"/>
          <ac:picMkLst>
            <pc:docMk/>
            <pc:sldMk cId="1046129989" sldId="473"/>
            <ac:picMk id="3" creationId="{A86B751D-8C12-3F6C-C733-1946E76A4648}"/>
          </ac:picMkLst>
        </pc:picChg>
      </pc:sldChg>
      <pc:sldChg chg="addSp delSp modSp add mod modClrScheme chgLayout">
        <pc:chgData name="Althoff, Rob" userId="d3a6be77-a378-406d-b453-a7f650687276" providerId="ADAL" clId="{C842A7B1-731E-4E69-B917-C99BCA532959}" dt="2026-04-09T03:31:10.262" v="53" actId="1076"/>
        <pc:sldMkLst>
          <pc:docMk/>
          <pc:sldMk cId="3316452078" sldId="474"/>
        </pc:sldMkLst>
        <pc:spChg chg="add mod ord">
          <ac:chgData name="Althoff, Rob" userId="d3a6be77-a378-406d-b453-a7f650687276" providerId="ADAL" clId="{C842A7B1-731E-4E69-B917-C99BCA532959}" dt="2026-04-09T03:30:57.821" v="50" actId="20577"/>
          <ac:spMkLst>
            <pc:docMk/>
            <pc:sldMk cId="3316452078" sldId="474"/>
            <ac:spMk id="2" creationId="{DDEF4A49-BB70-8D16-AD69-86D50584C99C}"/>
          </ac:spMkLst>
        </pc:spChg>
        <pc:spChg chg="add del mod ord">
          <ac:chgData name="Althoff, Rob" userId="d3a6be77-a378-406d-b453-a7f650687276" providerId="ADAL" clId="{C842A7B1-731E-4E69-B917-C99BCA532959}" dt="2026-04-09T03:31:01.510" v="51" actId="478"/>
          <ac:spMkLst>
            <pc:docMk/>
            <pc:sldMk cId="3316452078" sldId="474"/>
            <ac:spMk id="3" creationId="{D3862FC9-5176-3172-F638-BBB100E1F0D1}"/>
          </ac:spMkLst>
        </pc:spChg>
        <pc:graphicFrameChg chg="mod">
          <ac:chgData name="Althoff, Rob" userId="d3a6be77-a378-406d-b453-a7f650687276" providerId="ADAL" clId="{C842A7B1-731E-4E69-B917-C99BCA532959}" dt="2026-04-09T03:31:10.262" v="53" actId="1076"/>
          <ac:graphicFrameMkLst>
            <pc:docMk/>
            <pc:sldMk cId="3316452078" sldId="474"/>
            <ac:graphicFrameMk id="5" creationId="{43E903FC-2921-EAA3-2C7D-A7B6A729D4DA}"/>
          </ac:graphicFrameMkLst>
        </pc:graphicFrameChg>
      </pc:sldChg>
      <pc:sldChg chg="add">
        <pc:chgData name="Althoff, Rob" userId="d3a6be77-a378-406d-b453-a7f650687276" providerId="ADAL" clId="{C842A7B1-731E-4E69-B917-C99BCA532959}" dt="2026-04-09T03:31:14.567" v="54"/>
        <pc:sldMkLst>
          <pc:docMk/>
          <pc:sldMk cId="72023045" sldId="475"/>
        </pc:sldMkLst>
      </pc:sldChg>
      <pc:sldChg chg="addSp delSp modSp add mod modClrScheme chgLayout">
        <pc:chgData name="Althoff, Rob" userId="d3a6be77-a378-406d-b453-a7f650687276" providerId="ADAL" clId="{C842A7B1-731E-4E69-B917-C99BCA532959}" dt="2026-04-09T03:32:03.619" v="74" actId="1076"/>
        <pc:sldMkLst>
          <pc:docMk/>
          <pc:sldMk cId="109857222" sldId="476"/>
        </pc:sldMkLst>
        <pc:spChg chg="add mod ord">
          <ac:chgData name="Althoff, Rob" userId="d3a6be77-a378-406d-b453-a7f650687276" providerId="ADAL" clId="{C842A7B1-731E-4E69-B917-C99BCA532959}" dt="2026-04-09T03:31:51.790" v="72" actId="20577"/>
          <ac:spMkLst>
            <pc:docMk/>
            <pc:sldMk cId="109857222" sldId="476"/>
            <ac:spMk id="2" creationId="{858EFA12-A866-F0E5-2BA9-8C4C49368525}"/>
          </ac:spMkLst>
        </pc:spChg>
        <pc:spChg chg="add del mod ord">
          <ac:chgData name="Althoff, Rob" userId="d3a6be77-a378-406d-b453-a7f650687276" providerId="ADAL" clId="{C842A7B1-731E-4E69-B917-C99BCA532959}" dt="2026-04-09T03:31:47.972" v="61" actId="478"/>
          <ac:spMkLst>
            <pc:docMk/>
            <pc:sldMk cId="109857222" sldId="476"/>
            <ac:spMk id="3" creationId="{D1D8BF40-9C64-1CEA-853B-E8FE382613D1}"/>
          </ac:spMkLst>
        </pc:spChg>
        <pc:graphicFrameChg chg="mod">
          <ac:chgData name="Althoff, Rob" userId="d3a6be77-a378-406d-b453-a7f650687276" providerId="ADAL" clId="{C842A7B1-731E-4E69-B917-C99BCA532959}" dt="2026-04-09T03:32:03.619" v="74" actId="1076"/>
          <ac:graphicFrameMkLst>
            <pc:docMk/>
            <pc:sldMk cId="109857222" sldId="476"/>
            <ac:graphicFrameMk id="5" creationId="{7563FA2D-7E73-F62B-C3BD-EDC6299DAB1A}"/>
          </ac:graphicFrameMkLst>
        </pc:graphicFrameChg>
      </pc:sldChg>
      <pc:sldChg chg="add">
        <pc:chgData name="Althoff, Rob" userId="d3a6be77-a378-406d-b453-a7f650687276" providerId="ADAL" clId="{C842A7B1-731E-4E69-B917-C99BCA532959}" dt="2026-04-09T03:32:11.198" v="75"/>
        <pc:sldMkLst>
          <pc:docMk/>
          <pc:sldMk cId="3065685264" sldId="47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610E5D-F34F-C84D-BB3D-FF47A0186F38}" type="doc">
      <dgm:prSet loTypeId="urn:microsoft.com/office/officeart/2005/8/layout/default" loCatId="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CA632BA-29F1-4B40-9AC0-B083C9D6694C}">
      <dgm:prSet phldrT="[Text]"/>
      <dgm:spPr/>
      <dgm:t>
        <a:bodyPr/>
        <a:lstStyle/>
        <a:p>
          <a:r>
            <a:rPr lang="en-US" dirty="0"/>
            <a:t>Appearance</a:t>
          </a:r>
        </a:p>
      </dgm:t>
    </dgm:pt>
    <dgm:pt modelId="{ED513062-65B0-BC4A-9FA1-80E15189ED3C}" type="parTrans" cxnId="{6465D668-8441-234D-8DD0-CBF2FF0DD6B6}">
      <dgm:prSet/>
      <dgm:spPr/>
      <dgm:t>
        <a:bodyPr/>
        <a:lstStyle/>
        <a:p>
          <a:endParaRPr lang="en-US"/>
        </a:p>
      </dgm:t>
    </dgm:pt>
    <dgm:pt modelId="{77995991-1F97-8748-9578-34295298D0EC}" type="sibTrans" cxnId="{6465D668-8441-234D-8DD0-CBF2FF0DD6B6}">
      <dgm:prSet/>
      <dgm:spPr/>
      <dgm:t>
        <a:bodyPr/>
        <a:lstStyle/>
        <a:p>
          <a:endParaRPr lang="en-US"/>
        </a:p>
      </dgm:t>
    </dgm:pt>
    <dgm:pt modelId="{60073F97-53A5-4546-8033-C6F9D08BDDDA}">
      <dgm:prSet phldrT="[Text]"/>
      <dgm:spPr/>
      <dgm:t>
        <a:bodyPr/>
        <a:lstStyle/>
        <a:p>
          <a:r>
            <a:rPr lang="en-US" dirty="0"/>
            <a:t>Thought perceptions and content</a:t>
          </a:r>
        </a:p>
      </dgm:t>
    </dgm:pt>
    <dgm:pt modelId="{67A2C34A-EE61-CE4B-82EB-BBBA757D63CC}" type="parTrans" cxnId="{FDD88B10-A78A-6046-9CAE-DBFD9CB872ED}">
      <dgm:prSet/>
      <dgm:spPr/>
      <dgm:t>
        <a:bodyPr/>
        <a:lstStyle/>
        <a:p>
          <a:endParaRPr lang="en-US"/>
        </a:p>
      </dgm:t>
    </dgm:pt>
    <dgm:pt modelId="{B8DEB46A-15CC-5145-B7EB-4A936F58FEAB}" type="sibTrans" cxnId="{FDD88B10-A78A-6046-9CAE-DBFD9CB872ED}">
      <dgm:prSet/>
      <dgm:spPr/>
      <dgm:t>
        <a:bodyPr/>
        <a:lstStyle/>
        <a:p>
          <a:endParaRPr lang="en-US"/>
        </a:p>
      </dgm:t>
    </dgm:pt>
    <dgm:pt modelId="{475470D0-C6C6-8346-AF2F-C8EBAD9EF9E8}">
      <dgm:prSet phldrT="[Text]"/>
      <dgm:spPr/>
      <dgm:t>
        <a:bodyPr/>
        <a:lstStyle/>
        <a:p>
          <a:r>
            <a:rPr lang="en-US" dirty="0"/>
            <a:t>Thought process</a:t>
          </a:r>
        </a:p>
      </dgm:t>
    </dgm:pt>
    <dgm:pt modelId="{CF422FE1-F4F4-9D45-A169-E73C123CBC71}" type="parTrans" cxnId="{CDBB27FE-551B-1E44-A376-B3B2F3029647}">
      <dgm:prSet/>
      <dgm:spPr/>
      <dgm:t>
        <a:bodyPr/>
        <a:lstStyle/>
        <a:p>
          <a:endParaRPr lang="en-US"/>
        </a:p>
      </dgm:t>
    </dgm:pt>
    <dgm:pt modelId="{ABF1FABF-E5B2-0140-A4C2-3E01FC53E898}" type="sibTrans" cxnId="{CDBB27FE-551B-1E44-A376-B3B2F3029647}">
      <dgm:prSet/>
      <dgm:spPr/>
      <dgm:t>
        <a:bodyPr/>
        <a:lstStyle/>
        <a:p>
          <a:endParaRPr lang="en-US"/>
        </a:p>
      </dgm:t>
    </dgm:pt>
    <dgm:pt modelId="{504FB3D4-A963-3848-8F10-137EA6991CF9}">
      <dgm:prSet phldrT="[Text]"/>
      <dgm:spPr/>
      <dgm:t>
        <a:bodyPr/>
        <a:lstStyle/>
        <a:p>
          <a:r>
            <a:rPr lang="en-US" dirty="0"/>
            <a:t>Cognition</a:t>
          </a:r>
        </a:p>
      </dgm:t>
    </dgm:pt>
    <dgm:pt modelId="{1DC2BC56-B708-ED44-8F5A-2A8FFEABC15A}" type="parTrans" cxnId="{6FF698F2-6BCC-CE4C-92C5-10CE47B4DE31}">
      <dgm:prSet/>
      <dgm:spPr/>
      <dgm:t>
        <a:bodyPr/>
        <a:lstStyle/>
        <a:p>
          <a:endParaRPr lang="en-US"/>
        </a:p>
      </dgm:t>
    </dgm:pt>
    <dgm:pt modelId="{42165335-0DA6-5547-9410-73C51CE47FAE}" type="sibTrans" cxnId="{6FF698F2-6BCC-CE4C-92C5-10CE47B4DE31}">
      <dgm:prSet/>
      <dgm:spPr/>
      <dgm:t>
        <a:bodyPr/>
        <a:lstStyle/>
        <a:p>
          <a:endParaRPr lang="en-US"/>
        </a:p>
      </dgm:t>
    </dgm:pt>
    <dgm:pt modelId="{4D75024F-A191-984F-83D1-902C60F2E82A}">
      <dgm:prSet phldrT="[Text]"/>
      <dgm:spPr/>
      <dgm:t>
        <a:bodyPr/>
        <a:lstStyle/>
        <a:p>
          <a:r>
            <a:rPr lang="en-US" dirty="0"/>
            <a:t>Insight and Judgement</a:t>
          </a:r>
        </a:p>
      </dgm:t>
    </dgm:pt>
    <dgm:pt modelId="{527F8AE9-1268-274E-966B-14E267AC1C49}" type="parTrans" cxnId="{1619C5B8-EE6D-2F4B-97BE-6E5D00CB3D58}">
      <dgm:prSet/>
      <dgm:spPr/>
      <dgm:t>
        <a:bodyPr/>
        <a:lstStyle/>
        <a:p>
          <a:endParaRPr lang="en-US"/>
        </a:p>
      </dgm:t>
    </dgm:pt>
    <dgm:pt modelId="{6BE77EEE-E7E2-B947-B451-11BAD3BCC135}" type="sibTrans" cxnId="{1619C5B8-EE6D-2F4B-97BE-6E5D00CB3D58}">
      <dgm:prSet/>
      <dgm:spPr/>
      <dgm:t>
        <a:bodyPr/>
        <a:lstStyle/>
        <a:p>
          <a:endParaRPr lang="en-US"/>
        </a:p>
      </dgm:t>
    </dgm:pt>
    <dgm:pt modelId="{38190AF9-0A97-A045-B915-30BA458AA6AE}">
      <dgm:prSet phldrT="[Text]"/>
      <dgm:spPr/>
      <dgm:t>
        <a:bodyPr/>
        <a:lstStyle/>
        <a:p>
          <a:r>
            <a:rPr lang="en-US" dirty="0"/>
            <a:t>Behavior/Attitude</a:t>
          </a:r>
        </a:p>
      </dgm:t>
    </dgm:pt>
    <dgm:pt modelId="{AAD2126B-75E5-B647-A862-BE548C0D6D93}" type="parTrans" cxnId="{CD3C2AB5-7FCD-7D42-BBFA-D17ECE1D9C4A}">
      <dgm:prSet/>
      <dgm:spPr/>
      <dgm:t>
        <a:bodyPr/>
        <a:lstStyle/>
        <a:p>
          <a:endParaRPr lang="en-US"/>
        </a:p>
      </dgm:t>
    </dgm:pt>
    <dgm:pt modelId="{1064AF57-F894-0145-ACFA-DAEFFB8DF707}" type="sibTrans" cxnId="{CD3C2AB5-7FCD-7D42-BBFA-D17ECE1D9C4A}">
      <dgm:prSet/>
      <dgm:spPr/>
      <dgm:t>
        <a:bodyPr/>
        <a:lstStyle/>
        <a:p>
          <a:endParaRPr lang="en-US"/>
        </a:p>
      </dgm:t>
    </dgm:pt>
    <dgm:pt modelId="{BB0AEA4C-DAAC-0D4B-AC3F-3FA95C989662}">
      <dgm:prSet phldrT="[Text]"/>
      <dgm:spPr/>
      <dgm:t>
        <a:bodyPr/>
        <a:lstStyle/>
        <a:p>
          <a:r>
            <a:rPr lang="en-US" dirty="0"/>
            <a:t>Speech</a:t>
          </a:r>
        </a:p>
      </dgm:t>
    </dgm:pt>
    <dgm:pt modelId="{92415B44-0755-3244-A025-09CB636C07A1}" type="parTrans" cxnId="{189F339D-E990-E141-8B99-AE3C28831883}">
      <dgm:prSet/>
      <dgm:spPr/>
      <dgm:t>
        <a:bodyPr/>
        <a:lstStyle/>
        <a:p>
          <a:endParaRPr lang="en-US"/>
        </a:p>
      </dgm:t>
    </dgm:pt>
    <dgm:pt modelId="{D7FBC294-37FA-6F48-991C-6392D800B829}" type="sibTrans" cxnId="{189F339D-E990-E141-8B99-AE3C28831883}">
      <dgm:prSet/>
      <dgm:spPr/>
      <dgm:t>
        <a:bodyPr/>
        <a:lstStyle/>
        <a:p>
          <a:endParaRPr lang="en-US"/>
        </a:p>
      </dgm:t>
    </dgm:pt>
    <dgm:pt modelId="{3F60FE81-0E46-594C-ADB0-437DCD352FFA}">
      <dgm:prSet phldrT="[Text]"/>
      <dgm:spPr/>
      <dgm:t>
        <a:bodyPr/>
        <a:lstStyle/>
        <a:p>
          <a:r>
            <a:rPr lang="en-US" dirty="0"/>
            <a:t>Mood</a:t>
          </a:r>
        </a:p>
      </dgm:t>
    </dgm:pt>
    <dgm:pt modelId="{52DA6D36-946E-1D4A-8415-41B050E04012}" type="parTrans" cxnId="{10364920-8802-0747-A05C-1C083AC0E4BF}">
      <dgm:prSet/>
      <dgm:spPr/>
      <dgm:t>
        <a:bodyPr/>
        <a:lstStyle/>
        <a:p>
          <a:endParaRPr lang="en-US"/>
        </a:p>
      </dgm:t>
    </dgm:pt>
    <dgm:pt modelId="{4D36042E-6956-5844-B9CD-81E8BBB4151F}" type="sibTrans" cxnId="{10364920-8802-0747-A05C-1C083AC0E4BF}">
      <dgm:prSet/>
      <dgm:spPr/>
      <dgm:t>
        <a:bodyPr/>
        <a:lstStyle/>
        <a:p>
          <a:endParaRPr lang="en-US"/>
        </a:p>
      </dgm:t>
    </dgm:pt>
    <dgm:pt modelId="{FF5883B5-382E-4149-9380-70A7C5631483}">
      <dgm:prSet phldrT="[Text]"/>
      <dgm:spPr/>
      <dgm:t>
        <a:bodyPr/>
        <a:lstStyle/>
        <a:p>
          <a:r>
            <a:rPr lang="en-US" dirty="0"/>
            <a:t>Affect</a:t>
          </a:r>
        </a:p>
      </dgm:t>
    </dgm:pt>
    <dgm:pt modelId="{C94FC464-3CE3-A442-9148-C9FC20DBF4D2}" type="parTrans" cxnId="{F19C120E-3F24-3A46-A731-37EFAFC8D543}">
      <dgm:prSet/>
      <dgm:spPr/>
      <dgm:t>
        <a:bodyPr/>
        <a:lstStyle/>
        <a:p>
          <a:endParaRPr lang="en-US"/>
        </a:p>
      </dgm:t>
    </dgm:pt>
    <dgm:pt modelId="{285954CA-818F-0F4F-B495-3C2272202D38}" type="sibTrans" cxnId="{F19C120E-3F24-3A46-A731-37EFAFC8D543}">
      <dgm:prSet/>
      <dgm:spPr/>
      <dgm:t>
        <a:bodyPr/>
        <a:lstStyle/>
        <a:p>
          <a:endParaRPr lang="en-US"/>
        </a:p>
      </dgm:t>
    </dgm:pt>
    <dgm:pt modelId="{BD5E33C4-9F68-AF4D-91FF-0823E993324E}" type="pres">
      <dgm:prSet presAssocID="{63610E5D-F34F-C84D-BB3D-FF47A0186F38}" presName="diagram" presStyleCnt="0">
        <dgm:presLayoutVars>
          <dgm:dir/>
          <dgm:resizeHandles val="exact"/>
        </dgm:presLayoutVars>
      </dgm:prSet>
      <dgm:spPr/>
    </dgm:pt>
    <dgm:pt modelId="{FD86459D-FE81-9743-B16C-F3532CC10CAC}" type="pres">
      <dgm:prSet presAssocID="{9CA632BA-29F1-4B40-9AC0-B083C9D6694C}" presName="node" presStyleLbl="node1" presStyleIdx="0" presStyleCnt="9">
        <dgm:presLayoutVars>
          <dgm:bulletEnabled val="1"/>
        </dgm:presLayoutVars>
      </dgm:prSet>
      <dgm:spPr/>
    </dgm:pt>
    <dgm:pt modelId="{F58536F9-323F-EE46-99B5-026B8154F2FA}" type="pres">
      <dgm:prSet presAssocID="{77995991-1F97-8748-9578-34295298D0EC}" presName="sibTrans" presStyleCnt="0"/>
      <dgm:spPr/>
    </dgm:pt>
    <dgm:pt modelId="{F35EFB4F-08B5-9B45-A29D-A8657E822470}" type="pres">
      <dgm:prSet presAssocID="{38190AF9-0A97-A045-B915-30BA458AA6AE}" presName="node" presStyleLbl="node1" presStyleIdx="1" presStyleCnt="9">
        <dgm:presLayoutVars>
          <dgm:bulletEnabled val="1"/>
        </dgm:presLayoutVars>
      </dgm:prSet>
      <dgm:spPr/>
    </dgm:pt>
    <dgm:pt modelId="{AE3D78FE-B7CA-FF4B-AA01-D496DCC1704C}" type="pres">
      <dgm:prSet presAssocID="{1064AF57-F894-0145-ACFA-DAEFFB8DF707}" presName="sibTrans" presStyleCnt="0"/>
      <dgm:spPr/>
    </dgm:pt>
    <dgm:pt modelId="{61F1D970-96F7-1E49-A679-5B19DE1F3B79}" type="pres">
      <dgm:prSet presAssocID="{BB0AEA4C-DAAC-0D4B-AC3F-3FA95C989662}" presName="node" presStyleLbl="node1" presStyleIdx="2" presStyleCnt="9">
        <dgm:presLayoutVars>
          <dgm:bulletEnabled val="1"/>
        </dgm:presLayoutVars>
      </dgm:prSet>
      <dgm:spPr/>
    </dgm:pt>
    <dgm:pt modelId="{81EEF42F-C20D-3F49-9618-84504C919400}" type="pres">
      <dgm:prSet presAssocID="{D7FBC294-37FA-6F48-991C-6392D800B829}" presName="sibTrans" presStyleCnt="0"/>
      <dgm:spPr/>
    </dgm:pt>
    <dgm:pt modelId="{588AD5BB-068B-E14D-82F0-BB081F1CD79D}" type="pres">
      <dgm:prSet presAssocID="{3F60FE81-0E46-594C-ADB0-437DCD352FFA}" presName="node" presStyleLbl="node1" presStyleIdx="3" presStyleCnt="9">
        <dgm:presLayoutVars>
          <dgm:bulletEnabled val="1"/>
        </dgm:presLayoutVars>
      </dgm:prSet>
      <dgm:spPr/>
    </dgm:pt>
    <dgm:pt modelId="{D21B63EE-3C68-6C41-A807-CEF557012DBE}" type="pres">
      <dgm:prSet presAssocID="{4D36042E-6956-5844-B9CD-81E8BBB4151F}" presName="sibTrans" presStyleCnt="0"/>
      <dgm:spPr/>
    </dgm:pt>
    <dgm:pt modelId="{2BC76C8D-EEAE-C240-A016-59BFCA119329}" type="pres">
      <dgm:prSet presAssocID="{FF5883B5-382E-4149-9380-70A7C5631483}" presName="node" presStyleLbl="node1" presStyleIdx="4" presStyleCnt="9">
        <dgm:presLayoutVars>
          <dgm:bulletEnabled val="1"/>
        </dgm:presLayoutVars>
      </dgm:prSet>
      <dgm:spPr/>
    </dgm:pt>
    <dgm:pt modelId="{7332E798-94BC-BD42-8A69-4004A9204EB3}" type="pres">
      <dgm:prSet presAssocID="{285954CA-818F-0F4F-B495-3C2272202D38}" presName="sibTrans" presStyleCnt="0"/>
      <dgm:spPr/>
    </dgm:pt>
    <dgm:pt modelId="{43598E1C-7CB8-FB40-BAAC-29EE3EE05B93}" type="pres">
      <dgm:prSet presAssocID="{60073F97-53A5-4546-8033-C6F9D08BDDDA}" presName="node" presStyleLbl="node1" presStyleIdx="5" presStyleCnt="9">
        <dgm:presLayoutVars>
          <dgm:bulletEnabled val="1"/>
        </dgm:presLayoutVars>
      </dgm:prSet>
      <dgm:spPr/>
    </dgm:pt>
    <dgm:pt modelId="{BA2FA6B4-12DF-064A-AB2A-39733F8551D3}" type="pres">
      <dgm:prSet presAssocID="{B8DEB46A-15CC-5145-B7EB-4A936F58FEAB}" presName="sibTrans" presStyleCnt="0"/>
      <dgm:spPr/>
    </dgm:pt>
    <dgm:pt modelId="{F4B8E188-239F-FF4C-9B71-81A10699880D}" type="pres">
      <dgm:prSet presAssocID="{475470D0-C6C6-8346-AF2F-C8EBAD9EF9E8}" presName="node" presStyleLbl="node1" presStyleIdx="6" presStyleCnt="9">
        <dgm:presLayoutVars>
          <dgm:bulletEnabled val="1"/>
        </dgm:presLayoutVars>
      </dgm:prSet>
      <dgm:spPr/>
    </dgm:pt>
    <dgm:pt modelId="{DF11CCB5-4294-B044-A859-62A78743780F}" type="pres">
      <dgm:prSet presAssocID="{ABF1FABF-E5B2-0140-A4C2-3E01FC53E898}" presName="sibTrans" presStyleCnt="0"/>
      <dgm:spPr/>
    </dgm:pt>
    <dgm:pt modelId="{F2D62BE7-6F80-EE4D-993A-42356AE212DF}" type="pres">
      <dgm:prSet presAssocID="{504FB3D4-A963-3848-8F10-137EA6991CF9}" presName="node" presStyleLbl="node1" presStyleIdx="7" presStyleCnt="9">
        <dgm:presLayoutVars>
          <dgm:bulletEnabled val="1"/>
        </dgm:presLayoutVars>
      </dgm:prSet>
      <dgm:spPr/>
    </dgm:pt>
    <dgm:pt modelId="{53438157-5F3E-EA49-9B63-D6167922CA70}" type="pres">
      <dgm:prSet presAssocID="{42165335-0DA6-5547-9410-73C51CE47FAE}" presName="sibTrans" presStyleCnt="0"/>
      <dgm:spPr/>
    </dgm:pt>
    <dgm:pt modelId="{017F9768-2FEF-3D48-A570-41903A0C43C8}" type="pres">
      <dgm:prSet presAssocID="{4D75024F-A191-984F-83D1-902C60F2E82A}" presName="node" presStyleLbl="node1" presStyleIdx="8" presStyleCnt="9">
        <dgm:presLayoutVars>
          <dgm:bulletEnabled val="1"/>
        </dgm:presLayoutVars>
      </dgm:prSet>
      <dgm:spPr/>
    </dgm:pt>
  </dgm:ptLst>
  <dgm:cxnLst>
    <dgm:cxn modelId="{B1D1FC05-98B7-304F-9702-388137AB22D8}" type="presOf" srcId="{3F60FE81-0E46-594C-ADB0-437DCD352FFA}" destId="{588AD5BB-068B-E14D-82F0-BB081F1CD79D}" srcOrd="0" destOrd="0" presId="urn:microsoft.com/office/officeart/2005/8/layout/default"/>
    <dgm:cxn modelId="{F19C120E-3F24-3A46-A731-37EFAFC8D543}" srcId="{63610E5D-F34F-C84D-BB3D-FF47A0186F38}" destId="{FF5883B5-382E-4149-9380-70A7C5631483}" srcOrd="4" destOrd="0" parTransId="{C94FC464-3CE3-A442-9148-C9FC20DBF4D2}" sibTransId="{285954CA-818F-0F4F-B495-3C2272202D38}"/>
    <dgm:cxn modelId="{FDD88B10-A78A-6046-9CAE-DBFD9CB872ED}" srcId="{63610E5D-F34F-C84D-BB3D-FF47A0186F38}" destId="{60073F97-53A5-4546-8033-C6F9D08BDDDA}" srcOrd="5" destOrd="0" parTransId="{67A2C34A-EE61-CE4B-82EB-BBBA757D63CC}" sibTransId="{B8DEB46A-15CC-5145-B7EB-4A936F58FEAB}"/>
    <dgm:cxn modelId="{E58CEF1C-4868-1244-85D5-5F7C414725B1}" type="presOf" srcId="{4D75024F-A191-984F-83D1-902C60F2E82A}" destId="{017F9768-2FEF-3D48-A570-41903A0C43C8}" srcOrd="0" destOrd="0" presId="urn:microsoft.com/office/officeart/2005/8/layout/default"/>
    <dgm:cxn modelId="{10364920-8802-0747-A05C-1C083AC0E4BF}" srcId="{63610E5D-F34F-C84D-BB3D-FF47A0186F38}" destId="{3F60FE81-0E46-594C-ADB0-437DCD352FFA}" srcOrd="3" destOrd="0" parTransId="{52DA6D36-946E-1D4A-8415-41B050E04012}" sibTransId="{4D36042E-6956-5844-B9CD-81E8BBB4151F}"/>
    <dgm:cxn modelId="{C4DD942B-8079-6B46-B9F8-7B657416A175}" type="presOf" srcId="{63610E5D-F34F-C84D-BB3D-FF47A0186F38}" destId="{BD5E33C4-9F68-AF4D-91FF-0823E993324E}" srcOrd="0" destOrd="0" presId="urn:microsoft.com/office/officeart/2005/8/layout/default"/>
    <dgm:cxn modelId="{7F7A0D30-EDDF-E84D-943B-021DF149C1A2}" type="presOf" srcId="{BB0AEA4C-DAAC-0D4B-AC3F-3FA95C989662}" destId="{61F1D970-96F7-1E49-A679-5B19DE1F3B79}" srcOrd="0" destOrd="0" presId="urn:microsoft.com/office/officeart/2005/8/layout/default"/>
    <dgm:cxn modelId="{0ECF713D-0819-4C48-BA3F-9487AF9E70A7}" type="presOf" srcId="{504FB3D4-A963-3848-8F10-137EA6991CF9}" destId="{F2D62BE7-6F80-EE4D-993A-42356AE212DF}" srcOrd="0" destOrd="0" presId="urn:microsoft.com/office/officeart/2005/8/layout/default"/>
    <dgm:cxn modelId="{EAF25540-AF18-C84B-903A-0B003D2A95A8}" type="presOf" srcId="{475470D0-C6C6-8346-AF2F-C8EBAD9EF9E8}" destId="{F4B8E188-239F-FF4C-9B71-81A10699880D}" srcOrd="0" destOrd="0" presId="urn:microsoft.com/office/officeart/2005/8/layout/default"/>
    <dgm:cxn modelId="{6465D668-8441-234D-8DD0-CBF2FF0DD6B6}" srcId="{63610E5D-F34F-C84D-BB3D-FF47A0186F38}" destId="{9CA632BA-29F1-4B40-9AC0-B083C9D6694C}" srcOrd="0" destOrd="0" parTransId="{ED513062-65B0-BC4A-9FA1-80E15189ED3C}" sibTransId="{77995991-1F97-8748-9578-34295298D0EC}"/>
    <dgm:cxn modelId="{95111790-DE53-D94B-88DF-E1C737E40666}" type="presOf" srcId="{38190AF9-0A97-A045-B915-30BA458AA6AE}" destId="{F35EFB4F-08B5-9B45-A29D-A8657E822470}" srcOrd="0" destOrd="0" presId="urn:microsoft.com/office/officeart/2005/8/layout/default"/>
    <dgm:cxn modelId="{189F339D-E990-E141-8B99-AE3C28831883}" srcId="{63610E5D-F34F-C84D-BB3D-FF47A0186F38}" destId="{BB0AEA4C-DAAC-0D4B-AC3F-3FA95C989662}" srcOrd="2" destOrd="0" parTransId="{92415B44-0755-3244-A025-09CB636C07A1}" sibTransId="{D7FBC294-37FA-6F48-991C-6392D800B829}"/>
    <dgm:cxn modelId="{CD3C2AB5-7FCD-7D42-BBFA-D17ECE1D9C4A}" srcId="{63610E5D-F34F-C84D-BB3D-FF47A0186F38}" destId="{38190AF9-0A97-A045-B915-30BA458AA6AE}" srcOrd="1" destOrd="0" parTransId="{AAD2126B-75E5-B647-A862-BE548C0D6D93}" sibTransId="{1064AF57-F894-0145-ACFA-DAEFFB8DF707}"/>
    <dgm:cxn modelId="{1619C5B8-EE6D-2F4B-97BE-6E5D00CB3D58}" srcId="{63610E5D-F34F-C84D-BB3D-FF47A0186F38}" destId="{4D75024F-A191-984F-83D1-902C60F2E82A}" srcOrd="8" destOrd="0" parTransId="{527F8AE9-1268-274E-966B-14E267AC1C49}" sibTransId="{6BE77EEE-E7E2-B947-B451-11BAD3BCC135}"/>
    <dgm:cxn modelId="{AEC5B2DA-3BA5-6743-B44E-8DA834CD1DFD}" type="presOf" srcId="{9CA632BA-29F1-4B40-9AC0-B083C9D6694C}" destId="{FD86459D-FE81-9743-B16C-F3532CC10CAC}" srcOrd="0" destOrd="0" presId="urn:microsoft.com/office/officeart/2005/8/layout/default"/>
    <dgm:cxn modelId="{D62D34DD-B376-144F-AD03-4228C8D461F7}" type="presOf" srcId="{FF5883B5-382E-4149-9380-70A7C5631483}" destId="{2BC76C8D-EEAE-C240-A016-59BFCA119329}" srcOrd="0" destOrd="0" presId="urn:microsoft.com/office/officeart/2005/8/layout/default"/>
    <dgm:cxn modelId="{6FF698F2-6BCC-CE4C-92C5-10CE47B4DE31}" srcId="{63610E5D-F34F-C84D-BB3D-FF47A0186F38}" destId="{504FB3D4-A963-3848-8F10-137EA6991CF9}" srcOrd="7" destOrd="0" parTransId="{1DC2BC56-B708-ED44-8F5A-2A8FFEABC15A}" sibTransId="{42165335-0DA6-5547-9410-73C51CE47FAE}"/>
    <dgm:cxn modelId="{72FAF6F8-CBA1-6D4C-8402-EBBAE3E9379B}" type="presOf" srcId="{60073F97-53A5-4546-8033-C6F9D08BDDDA}" destId="{43598E1C-7CB8-FB40-BAAC-29EE3EE05B93}" srcOrd="0" destOrd="0" presId="urn:microsoft.com/office/officeart/2005/8/layout/default"/>
    <dgm:cxn modelId="{CDBB27FE-551B-1E44-A376-B3B2F3029647}" srcId="{63610E5D-F34F-C84D-BB3D-FF47A0186F38}" destId="{475470D0-C6C6-8346-AF2F-C8EBAD9EF9E8}" srcOrd="6" destOrd="0" parTransId="{CF422FE1-F4F4-9D45-A169-E73C123CBC71}" sibTransId="{ABF1FABF-E5B2-0140-A4C2-3E01FC53E898}"/>
    <dgm:cxn modelId="{1DCD09AF-FC88-8843-8CA2-8F9A4298242C}" type="presParOf" srcId="{BD5E33C4-9F68-AF4D-91FF-0823E993324E}" destId="{FD86459D-FE81-9743-B16C-F3532CC10CAC}" srcOrd="0" destOrd="0" presId="urn:microsoft.com/office/officeart/2005/8/layout/default"/>
    <dgm:cxn modelId="{88D0455B-2541-D549-8D0C-312611E7CBBE}" type="presParOf" srcId="{BD5E33C4-9F68-AF4D-91FF-0823E993324E}" destId="{F58536F9-323F-EE46-99B5-026B8154F2FA}" srcOrd="1" destOrd="0" presId="urn:microsoft.com/office/officeart/2005/8/layout/default"/>
    <dgm:cxn modelId="{5EF09541-1629-1047-BB6B-34CE017C501D}" type="presParOf" srcId="{BD5E33C4-9F68-AF4D-91FF-0823E993324E}" destId="{F35EFB4F-08B5-9B45-A29D-A8657E822470}" srcOrd="2" destOrd="0" presId="urn:microsoft.com/office/officeart/2005/8/layout/default"/>
    <dgm:cxn modelId="{DE6E1E29-8AE4-3D49-ABBB-9D15CB136232}" type="presParOf" srcId="{BD5E33C4-9F68-AF4D-91FF-0823E993324E}" destId="{AE3D78FE-B7CA-FF4B-AA01-D496DCC1704C}" srcOrd="3" destOrd="0" presId="urn:microsoft.com/office/officeart/2005/8/layout/default"/>
    <dgm:cxn modelId="{2D9BFF3E-0AEC-C643-8698-FD9AB93016F7}" type="presParOf" srcId="{BD5E33C4-9F68-AF4D-91FF-0823E993324E}" destId="{61F1D970-96F7-1E49-A679-5B19DE1F3B79}" srcOrd="4" destOrd="0" presId="urn:microsoft.com/office/officeart/2005/8/layout/default"/>
    <dgm:cxn modelId="{420E280F-72AF-FE42-B9E7-A2ADCFF737DF}" type="presParOf" srcId="{BD5E33C4-9F68-AF4D-91FF-0823E993324E}" destId="{81EEF42F-C20D-3F49-9618-84504C919400}" srcOrd="5" destOrd="0" presId="urn:microsoft.com/office/officeart/2005/8/layout/default"/>
    <dgm:cxn modelId="{2B67245B-BE65-2F4E-A622-8F71BBAEF87E}" type="presParOf" srcId="{BD5E33C4-9F68-AF4D-91FF-0823E993324E}" destId="{588AD5BB-068B-E14D-82F0-BB081F1CD79D}" srcOrd="6" destOrd="0" presId="urn:microsoft.com/office/officeart/2005/8/layout/default"/>
    <dgm:cxn modelId="{90136EA8-71A9-CC48-B998-2E0DCC5AD4B0}" type="presParOf" srcId="{BD5E33C4-9F68-AF4D-91FF-0823E993324E}" destId="{D21B63EE-3C68-6C41-A807-CEF557012DBE}" srcOrd="7" destOrd="0" presId="urn:microsoft.com/office/officeart/2005/8/layout/default"/>
    <dgm:cxn modelId="{FE1E54DA-2C9B-F847-AA30-CBB545892FC1}" type="presParOf" srcId="{BD5E33C4-9F68-AF4D-91FF-0823E993324E}" destId="{2BC76C8D-EEAE-C240-A016-59BFCA119329}" srcOrd="8" destOrd="0" presId="urn:microsoft.com/office/officeart/2005/8/layout/default"/>
    <dgm:cxn modelId="{31C91C5F-3BE0-4A4E-BF07-2E97E5D15B3C}" type="presParOf" srcId="{BD5E33C4-9F68-AF4D-91FF-0823E993324E}" destId="{7332E798-94BC-BD42-8A69-4004A9204EB3}" srcOrd="9" destOrd="0" presId="urn:microsoft.com/office/officeart/2005/8/layout/default"/>
    <dgm:cxn modelId="{02330FA9-1647-6B4B-9780-D5D8E109D6EC}" type="presParOf" srcId="{BD5E33C4-9F68-AF4D-91FF-0823E993324E}" destId="{43598E1C-7CB8-FB40-BAAC-29EE3EE05B93}" srcOrd="10" destOrd="0" presId="urn:microsoft.com/office/officeart/2005/8/layout/default"/>
    <dgm:cxn modelId="{AC01343F-A1D1-2746-B490-68C06C7CA3F9}" type="presParOf" srcId="{BD5E33C4-9F68-AF4D-91FF-0823E993324E}" destId="{BA2FA6B4-12DF-064A-AB2A-39733F8551D3}" srcOrd="11" destOrd="0" presId="urn:microsoft.com/office/officeart/2005/8/layout/default"/>
    <dgm:cxn modelId="{CF846D20-BE25-1C4A-B94E-DA35DE3EAA7C}" type="presParOf" srcId="{BD5E33C4-9F68-AF4D-91FF-0823E993324E}" destId="{F4B8E188-239F-FF4C-9B71-81A10699880D}" srcOrd="12" destOrd="0" presId="urn:microsoft.com/office/officeart/2005/8/layout/default"/>
    <dgm:cxn modelId="{BFA0C693-381D-774B-829F-0663B72A228F}" type="presParOf" srcId="{BD5E33C4-9F68-AF4D-91FF-0823E993324E}" destId="{DF11CCB5-4294-B044-A859-62A78743780F}" srcOrd="13" destOrd="0" presId="urn:microsoft.com/office/officeart/2005/8/layout/default"/>
    <dgm:cxn modelId="{38CEC0F7-4B14-BB44-A544-495FFEFE6CA2}" type="presParOf" srcId="{BD5E33C4-9F68-AF4D-91FF-0823E993324E}" destId="{F2D62BE7-6F80-EE4D-993A-42356AE212DF}" srcOrd="14" destOrd="0" presId="urn:microsoft.com/office/officeart/2005/8/layout/default"/>
    <dgm:cxn modelId="{3882550F-507C-094F-94D8-576D24717FD3}" type="presParOf" srcId="{BD5E33C4-9F68-AF4D-91FF-0823E993324E}" destId="{53438157-5F3E-EA49-9B63-D6167922CA70}" srcOrd="15" destOrd="0" presId="urn:microsoft.com/office/officeart/2005/8/layout/default"/>
    <dgm:cxn modelId="{9867D49E-4F9E-564E-B4B0-FF1637BE44D6}" type="presParOf" srcId="{BD5E33C4-9F68-AF4D-91FF-0823E993324E}" destId="{017F9768-2FEF-3D48-A570-41903A0C43C8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153FA1-C16E-E746-BAD1-ADCB07B299F5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B74BA1-EC3A-8145-A5D6-A720435D8E43}">
      <dgm:prSet phldrT="[Text]"/>
      <dgm:spPr/>
      <dgm:t>
        <a:bodyPr/>
        <a:lstStyle/>
        <a:p>
          <a:r>
            <a:rPr lang="en-US" dirty="0"/>
            <a:t>Orientation</a:t>
          </a:r>
        </a:p>
      </dgm:t>
    </dgm:pt>
    <dgm:pt modelId="{3F6C9CE8-B966-0349-AC5F-C9B9E32739CC}" type="parTrans" cxnId="{C63CE0CC-75BC-644C-A2A5-16181BA8CD1D}">
      <dgm:prSet/>
      <dgm:spPr/>
      <dgm:t>
        <a:bodyPr/>
        <a:lstStyle/>
        <a:p>
          <a:endParaRPr lang="en-US"/>
        </a:p>
      </dgm:t>
    </dgm:pt>
    <dgm:pt modelId="{6892B99E-FCD2-0349-B5F4-2BDAD2209112}" type="sibTrans" cxnId="{C63CE0CC-75BC-644C-A2A5-16181BA8CD1D}">
      <dgm:prSet/>
      <dgm:spPr/>
      <dgm:t>
        <a:bodyPr/>
        <a:lstStyle/>
        <a:p>
          <a:endParaRPr lang="en-US"/>
        </a:p>
      </dgm:t>
    </dgm:pt>
    <dgm:pt modelId="{CE153676-1AFA-164B-95D1-904C98A97110}">
      <dgm:prSet phldrT="[Text]"/>
      <dgm:spPr/>
      <dgm:t>
        <a:bodyPr/>
        <a:lstStyle/>
        <a:p>
          <a:r>
            <a:rPr lang="en-US" dirty="0"/>
            <a:t>Ability to focus</a:t>
          </a:r>
        </a:p>
      </dgm:t>
    </dgm:pt>
    <dgm:pt modelId="{60E90FA9-6D64-9F45-B1BD-C5E0A4B9491B}" type="parTrans" cxnId="{08F1BCF2-6876-654A-90EA-1B357A4A1226}">
      <dgm:prSet/>
      <dgm:spPr/>
      <dgm:t>
        <a:bodyPr/>
        <a:lstStyle/>
        <a:p>
          <a:endParaRPr lang="en-US"/>
        </a:p>
      </dgm:t>
    </dgm:pt>
    <dgm:pt modelId="{214993CB-23C7-7440-B4F8-9DB4517B4500}" type="sibTrans" cxnId="{08F1BCF2-6876-654A-90EA-1B357A4A1226}">
      <dgm:prSet/>
      <dgm:spPr/>
      <dgm:t>
        <a:bodyPr/>
        <a:lstStyle/>
        <a:p>
          <a:endParaRPr lang="en-US"/>
        </a:p>
      </dgm:t>
    </dgm:pt>
    <dgm:pt modelId="{56A780A4-ECA0-614C-A29D-43198ED83209}">
      <dgm:prSet phldrT="[Text]"/>
      <dgm:spPr/>
      <dgm:t>
        <a:bodyPr/>
        <a:lstStyle/>
        <a:p>
          <a:r>
            <a:rPr lang="en-US" dirty="0"/>
            <a:t>Test: Spell “WORLD” forwards and backwards</a:t>
          </a:r>
        </a:p>
      </dgm:t>
    </dgm:pt>
    <dgm:pt modelId="{98C8BDCD-194B-1541-AC90-CC8CB6B11753}" type="parTrans" cxnId="{F2913F3F-17FB-9649-BD5A-72B9521F71FF}">
      <dgm:prSet/>
      <dgm:spPr/>
      <dgm:t>
        <a:bodyPr/>
        <a:lstStyle/>
        <a:p>
          <a:endParaRPr lang="en-US"/>
        </a:p>
      </dgm:t>
    </dgm:pt>
    <dgm:pt modelId="{944400E0-730D-CA44-98C2-8187D4E75642}" type="sibTrans" cxnId="{F2913F3F-17FB-9649-BD5A-72B9521F71FF}">
      <dgm:prSet/>
      <dgm:spPr/>
      <dgm:t>
        <a:bodyPr/>
        <a:lstStyle/>
        <a:p>
          <a:endParaRPr lang="en-US"/>
        </a:p>
      </dgm:t>
    </dgm:pt>
    <dgm:pt modelId="{8C526733-074D-2C4D-9993-FCA37A720434}">
      <dgm:prSet phldrT="[Text]"/>
      <dgm:spPr/>
      <dgm:t>
        <a:bodyPr/>
        <a:lstStyle/>
        <a:p>
          <a:r>
            <a:rPr lang="en-US" dirty="0"/>
            <a:t>Time/Person/Place/Situation </a:t>
          </a:r>
        </a:p>
      </dgm:t>
    </dgm:pt>
    <dgm:pt modelId="{878A057E-2630-454E-A2BC-9DA68D9D00FB}" type="parTrans" cxnId="{7F25556D-34FF-CD4E-AC48-3C85A517F5D7}">
      <dgm:prSet/>
      <dgm:spPr/>
      <dgm:t>
        <a:bodyPr/>
        <a:lstStyle/>
        <a:p>
          <a:endParaRPr lang="en-US"/>
        </a:p>
      </dgm:t>
    </dgm:pt>
    <dgm:pt modelId="{11D0BC86-E4BF-504C-8CC0-205C34EF730C}" type="sibTrans" cxnId="{7F25556D-34FF-CD4E-AC48-3C85A517F5D7}">
      <dgm:prSet/>
      <dgm:spPr/>
      <dgm:t>
        <a:bodyPr/>
        <a:lstStyle/>
        <a:p>
          <a:endParaRPr lang="en-US"/>
        </a:p>
      </dgm:t>
    </dgm:pt>
    <dgm:pt modelId="{3AE11AC7-3490-994B-A432-F2A5F1284A59}">
      <dgm:prSet phldrT="[Text]"/>
      <dgm:spPr/>
      <dgm:t>
        <a:bodyPr/>
        <a:lstStyle/>
        <a:p>
          <a:r>
            <a:rPr lang="en-US" dirty="0"/>
            <a:t>Test: Date/Name/Location/Reason for visit</a:t>
          </a:r>
        </a:p>
      </dgm:t>
    </dgm:pt>
    <dgm:pt modelId="{1BD43682-96A0-3F44-9EFC-CC1F72C186FA}" type="parTrans" cxnId="{25C98F2C-E5A5-D846-911F-FD9591FB6A6A}">
      <dgm:prSet/>
      <dgm:spPr/>
      <dgm:t>
        <a:bodyPr/>
        <a:lstStyle/>
        <a:p>
          <a:endParaRPr lang="en-US"/>
        </a:p>
      </dgm:t>
    </dgm:pt>
    <dgm:pt modelId="{F928519C-6B0A-EA4F-893B-0B93D2BCD984}" type="sibTrans" cxnId="{25C98F2C-E5A5-D846-911F-FD9591FB6A6A}">
      <dgm:prSet/>
      <dgm:spPr/>
      <dgm:t>
        <a:bodyPr/>
        <a:lstStyle/>
        <a:p>
          <a:endParaRPr lang="en-US"/>
        </a:p>
      </dgm:t>
    </dgm:pt>
    <dgm:pt modelId="{2C3ABFB5-C046-5248-A188-F03081844291}">
      <dgm:prSet phldrT="[Text]"/>
      <dgm:spPr/>
      <dgm:t>
        <a:bodyPr/>
        <a:lstStyle/>
        <a:p>
          <a:r>
            <a:rPr lang="en-US" dirty="0"/>
            <a:t>Memory</a:t>
          </a:r>
        </a:p>
      </dgm:t>
    </dgm:pt>
    <dgm:pt modelId="{39137E70-92DA-C445-8549-4983A57CFE17}" type="parTrans" cxnId="{2EB510FF-0AB0-5D41-BEB5-A87A8DBFDA43}">
      <dgm:prSet/>
      <dgm:spPr/>
      <dgm:t>
        <a:bodyPr/>
        <a:lstStyle/>
        <a:p>
          <a:endParaRPr lang="en-US"/>
        </a:p>
      </dgm:t>
    </dgm:pt>
    <dgm:pt modelId="{0B498A90-0B1E-CD43-94C9-4CEE22779A35}" type="sibTrans" cxnId="{2EB510FF-0AB0-5D41-BEB5-A87A8DBFDA43}">
      <dgm:prSet/>
      <dgm:spPr/>
      <dgm:t>
        <a:bodyPr/>
        <a:lstStyle/>
        <a:p>
          <a:endParaRPr lang="en-US"/>
        </a:p>
      </dgm:t>
    </dgm:pt>
    <dgm:pt modelId="{1453B8B2-0AB0-B84C-8F09-934BCB2CDBFB}">
      <dgm:prSet phldrT="[Text]"/>
      <dgm:spPr/>
      <dgm:t>
        <a:bodyPr/>
        <a:lstStyle/>
        <a:p>
          <a:r>
            <a:rPr lang="en-US" dirty="0"/>
            <a:t>Recall</a:t>
          </a:r>
        </a:p>
      </dgm:t>
    </dgm:pt>
    <dgm:pt modelId="{575A8C02-5229-3A4B-9A35-C68BC2AB96F4}" type="parTrans" cxnId="{F4257554-5C80-5844-9740-A6797F525CAC}">
      <dgm:prSet/>
      <dgm:spPr/>
      <dgm:t>
        <a:bodyPr/>
        <a:lstStyle/>
        <a:p>
          <a:endParaRPr lang="en-US"/>
        </a:p>
      </dgm:t>
    </dgm:pt>
    <dgm:pt modelId="{7A5F9768-E01C-AF4D-A5B9-C6F8179BD083}" type="sibTrans" cxnId="{F4257554-5C80-5844-9740-A6797F525CAC}">
      <dgm:prSet/>
      <dgm:spPr/>
      <dgm:t>
        <a:bodyPr/>
        <a:lstStyle/>
        <a:p>
          <a:endParaRPr lang="en-US"/>
        </a:p>
      </dgm:t>
    </dgm:pt>
    <dgm:pt modelId="{1CA144AE-7886-C74D-8C21-83DA825D7B41}">
      <dgm:prSet phldrT="[Text]"/>
      <dgm:spPr/>
      <dgm:t>
        <a:bodyPr/>
        <a:lstStyle/>
        <a:p>
          <a:r>
            <a:rPr lang="en-US" dirty="0"/>
            <a:t>Test: Give 3 words, ask again in 5 minutes (STM), ask what they did 2-3 days ago (LTM)</a:t>
          </a:r>
        </a:p>
      </dgm:t>
    </dgm:pt>
    <dgm:pt modelId="{AE93791D-5938-424A-AD9F-9B347560672C}" type="parTrans" cxnId="{599F4EE9-1A76-0E44-AF1D-4F67B7B20801}">
      <dgm:prSet/>
      <dgm:spPr/>
      <dgm:t>
        <a:bodyPr/>
        <a:lstStyle/>
        <a:p>
          <a:endParaRPr lang="en-US"/>
        </a:p>
      </dgm:t>
    </dgm:pt>
    <dgm:pt modelId="{A82D6ED7-1565-CD44-A551-CE2CDE80EEF8}" type="sibTrans" cxnId="{599F4EE9-1A76-0E44-AF1D-4F67B7B20801}">
      <dgm:prSet/>
      <dgm:spPr/>
      <dgm:t>
        <a:bodyPr/>
        <a:lstStyle/>
        <a:p>
          <a:endParaRPr lang="en-US"/>
        </a:p>
      </dgm:t>
    </dgm:pt>
    <dgm:pt modelId="{AB3AB151-C4CA-A146-8504-3B0234A1EBDB}">
      <dgm:prSet phldrT="[Text]"/>
      <dgm:spPr/>
      <dgm:t>
        <a:bodyPr/>
        <a:lstStyle/>
        <a:p>
          <a:r>
            <a:rPr lang="en-US" dirty="0"/>
            <a:t>Attention</a:t>
          </a:r>
        </a:p>
      </dgm:t>
    </dgm:pt>
    <dgm:pt modelId="{EBFB6DAD-43ED-F14D-81F8-4D97C4AD8A57}" type="parTrans" cxnId="{C0D32739-0ECE-A643-8223-3C748099F67D}">
      <dgm:prSet/>
      <dgm:spPr/>
      <dgm:t>
        <a:bodyPr/>
        <a:lstStyle/>
        <a:p>
          <a:endParaRPr lang="en-US"/>
        </a:p>
      </dgm:t>
    </dgm:pt>
    <dgm:pt modelId="{6CF08759-33F6-AF42-A2FA-187F7CCBAA0B}" type="sibTrans" cxnId="{C0D32739-0ECE-A643-8223-3C748099F67D}">
      <dgm:prSet/>
      <dgm:spPr/>
      <dgm:t>
        <a:bodyPr/>
        <a:lstStyle/>
        <a:p>
          <a:endParaRPr lang="en-US"/>
        </a:p>
      </dgm:t>
    </dgm:pt>
    <dgm:pt modelId="{4ED48B17-2C31-564B-8D9E-640F6DC9B847}" type="pres">
      <dgm:prSet presAssocID="{9C153FA1-C16E-E746-BAD1-ADCB07B299F5}" presName="Name0" presStyleCnt="0">
        <dgm:presLayoutVars>
          <dgm:dir/>
          <dgm:animLvl val="lvl"/>
          <dgm:resizeHandles val="exact"/>
        </dgm:presLayoutVars>
      </dgm:prSet>
      <dgm:spPr/>
    </dgm:pt>
    <dgm:pt modelId="{93174D1E-DF12-344B-B415-452622782B96}" type="pres">
      <dgm:prSet presAssocID="{2AB74BA1-EC3A-8145-A5D6-A720435D8E43}" presName="linNode" presStyleCnt="0"/>
      <dgm:spPr/>
    </dgm:pt>
    <dgm:pt modelId="{3BEFF13F-1C0A-4A4A-B027-93C4DF854FBC}" type="pres">
      <dgm:prSet presAssocID="{2AB74BA1-EC3A-8145-A5D6-A720435D8E4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724F85A7-692C-B348-9092-5F1F0739E305}" type="pres">
      <dgm:prSet presAssocID="{2AB74BA1-EC3A-8145-A5D6-A720435D8E43}" presName="descendantText" presStyleLbl="alignAccFollowNode1" presStyleIdx="0" presStyleCnt="3">
        <dgm:presLayoutVars>
          <dgm:bulletEnabled val="1"/>
        </dgm:presLayoutVars>
      </dgm:prSet>
      <dgm:spPr/>
    </dgm:pt>
    <dgm:pt modelId="{4F515E73-CF4E-744F-9F31-83C530407CE3}" type="pres">
      <dgm:prSet presAssocID="{6892B99E-FCD2-0349-B5F4-2BDAD2209112}" presName="sp" presStyleCnt="0"/>
      <dgm:spPr/>
    </dgm:pt>
    <dgm:pt modelId="{CB370989-08F9-0543-B315-61E6FFB97AA9}" type="pres">
      <dgm:prSet presAssocID="{2C3ABFB5-C046-5248-A188-F03081844291}" presName="linNode" presStyleCnt="0"/>
      <dgm:spPr/>
    </dgm:pt>
    <dgm:pt modelId="{7D4807DB-1C7E-FD41-AEF9-99CFF1677770}" type="pres">
      <dgm:prSet presAssocID="{2C3ABFB5-C046-5248-A188-F03081844291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27840C2A-C7D4-024F-B239-B78625A1FFC2}" type="pres">
      <dgm:prSet presAssocID="{2C3ABFB5-C046-5248-A188-F03081844291}" presName="descendantText" presStyleLbl="alignAccFollowNode1" presStyleIdx="1" presStyleCnt="3">
        <dgm:presLayoutVars>
          <dgm:bulletEnabled val="1"/>
        </dgm:presLayoutVars>
      </dgm:prSet>
      <dgm:spPr/>
    </dgm:pt>
    <dgm:pt modelId="{B30E6EB2-F0CB-8148-B4FF-ACDD6DA5FA88}" type="pres">
      <dgm:prSet presAssocID="{0B498A90-0B1E-CD43-94C9-4CEE22779A35}" presName="sp" presStyleCnt="0"/>
      <dgm:spPr/>
    </dgm:pt>
    <dgm:pt modelId="{184F272B-A1F3-C342-BAAC-A5B220B71D35}" type="pres">
      <dgm:prSet presAssocID="{AB3AB151-C4CA-A146-8504-3B0234A1EBDB}" presName="linNode" presStyleCnt="0"/>
      <dgm:spPr/>
    </dgm:pt>
    <dgm:pt modelId="{64DC13AC-D65A-CE4D-8B13-1DD44517F222}" type="pres">
      <dgm:prSet presAssocID="{AB3AB151-C4CA-A146-8504-3B0234A1EBDB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DFA43824-8FC9-734C-917F-0F29F605DED6}" type="pres">
      <dgm:prSet presAssocID="{AB3AB151-C4CA-A146-8504-3B0234A1EBDB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39258804-C7FA-6E49-A411-36ED26790AA8}" type="presOf" srcId="{1453B8B2-0AB0-B84C-8F09-934BCB2CDBFB}" destId="{27840C2A-C7D4-024F-B239-B78625A1FFC2}" srcOrd="0" destOrd="0" presId="urn:microsoft.com/office/officeart/2005/8/layout/vList5"/>
    <dgm:cxn modelId="{25C98F2C-E5A5-D846-911F-FD9591FB6A6A}" srcId="{2AB74BA1-EC3A-8145-A5D6-A720435D8E43}" destId="{3AE11AC7-3490-994B-A432-F2A5F1284A59}" srcOrd="1" destOrd="0" parTransId="{1BD43682-96A0-3F44-9EFC-CC1F72C186FA}" sibTransId="{F928519C-6B0A-EA4F-893B-0B93D2BCD984}"/>
    <dgm:cxn modelId="{DB198A32-BE66-CA41-B468-8DE10136C79A}" type="presOf" srcId="{56A780A4-ECA0-614C-A29D-43198ED83209}" destId="{DFA43824-8FC9-734C-917F-0F29F605DED6}" srcOrd="0" destOrd="1" presId="urn:microsoft.com/office/officeart/2005/8/layout/vList5"/>
    <dgm:cxn modelId="{9FBB9632-F662-C34A-ADD5-7B7D2B318F1A}" type="presOf" srcId="{9C153FA1-C16E-E746-BAD1-ADCB07B299F5}" destId="{4ED48B17-2C31-564B-8D9E-640F6DC9B847}" srcOrd="0" destOrd="0" presId="urn:microsoft.com/office/officeart/2005/8/layout/vList5"/>
    <dgm:cxn modelId="{C0D32739-0ECE-A643-8223-3C748099F67D}" srcId="{9C153FA1-C16E-E746-BAD1-ADCB07B299F5}" destId="{AB3AB151-C4CA-A146-8504-3B0234A1EBDB}" srcOrd="2" destOrd="0" parTransId="{EBFB6DAD-43ED-F14D-81F8-4D97C4AD8A57}" sibTransId="{6CF08759-33F6-AF42-A2FA-187F7CCBAA0B}"/>
    <dgm:cxn modelId="{F2913F3F-17FB-9649-BD5A-72B9521F71FF}" srcId="{AB3AB151-C4CA-A146-8504-3B0234A1EBDB}" destId="{56A780A4-ECA0-614C-A29D-43198ED83209}" srcOrd="1" destOrd="0" parTransId="{98C8BDCD-194B-1541-AC90-CC8CB6B11753}" sibTransId="{944400E0-730D-CA44-98C2-8187D4E75642}"/>
    <dgm:cxn modelId="{7F25556D-34FF-CD4E-AC48-3C85A517F5D7}" srcId="{2AB74BA1-EC3A-8145-A5D6-A720435D8E43}" destId="{8C526733-074D-2C4D-9993-FCA37A720434}" srcOrd="0" destOrd="0" parTransId="{878A057E-2630-454E-A2BC-9DA68D9D00FB}" sibTransId="{11D0BC86-E4BF-504C-8CC0-205C34EF730C}"/>
    <dgm:cxn modelId="{F4257554-5C80-5844-9740-A6797F525CAC}" srcId="{2C3ABFB5-C046-5248-A188-F03081844291}" destId="{1453B8B2-0AB0-B84C-8F09-934BCB2CDBFB}" srcOrd="0" destOrd="0" parTransId="{575A8C02-5229-3A4B-9A35-C68BC2AB96F4}" sibTransId="{7A5F9768-E01C-AF4D-A5B9-C6F8179BD083}"/>
    <dgm:cxn modelId="{69F39285-7C9E-AF49-B670-A11E0ECF0EAA}" type="presOf" srcId="{3AE11AC7-3490-994B-A432-F2A5F1284A59}" destId="{724F85A7-692C-B348-9092-5F1F0739E305}" srcOrd="0" destOrd="1" presId="urn:microsoft.com/office/officeart/2005/8/layout/vList5"/>
    <dgm:cxn modelId="{B7F3CD8C-DF52-A641-A2D3-95E1A602080D}" type="presOf" srcId="{1CA144AE-7886-C74D-8C21-83DA825D7B41}" destId="{27840C2A-C7D4-024F-B239-B78625A1FFC2}" srcOrd="0" destOrd="1" presId="urn:microsoft.com/office/officeart/2005/8/layout/vList5"/>
    <dgm:cxn modelId="{B5454993-FE52-CB4C-93A7-A34CD351F885}" type="presOf" srcId="{2AB74BA1-EC3A-8145-A5D6-A720435D8E43}" destId="{3BEFF13F-1C0A-4A4A-B027-93C4DF854FBC}" srcOrd="0" destOrd="0" presId="urn:microsoft.com/office/officeart/2005/8/layout/vList5"/>
    <dgm:cxn modelId="{D40B43B0-D234-2048-884B-9982971EAD39}" type="presOf" srcId="{CE153676-1AFA-164B-95D1-904C98A97110}" destId="{DFA43824-8FC9-734C-917F-0F29F605DED6}" srcOrd="0" destOrd="0" presId="urn:microsoft.com/office/officeart/2005/8/layout/vList5"/>
    <dgm:cxn modelId="{EFF774CA-00F1-D14B-8491-86843978FE1D}" type="presOf" srcId="{8C526733-074D-2C4D-9993-FCA37A720434}" destId="{724F85A7-692C-B348-9092-5F1F0739E305}" srcOrd="0" destOrd="0" presId="urn:microsoft.com/office/officeart/2005/8/layout/vList5"/>
    <dgm:cxn modelId="{C63CE0CC-75BC-644C-A2A5-16181BA8CD1D}" srcId="{9C153FA1-C16E-E746-BAD1-ADCB07B299F5}" destId="{2AB74BA1-EC3A-8145-A5D6-A720435D8E43}" srcOrd="0" destOrd="0" parTransId="{3F6C9CE8-B966-0349-AC5F-C9B9E32739CC}" sibTransId="{6892B99E-FCD2-0349-B5F4-2BDAD2209112}"/>
    <dgm:cxn modelId="{425F93CF-7EED-344F-A8E4-65D025035651}" type="presOf" srcId="{2C3ABFB5-C046-5248-A188-F03081844291}" destId="{7D4807DB-1C7E-FD41-AEF9-99CFF1677770}" srcOrd="0" destOrd="0" presId="urn:microsoft.com/office/officeart/2005/8/layout/vList5"/>
    <dgm:cxn modelId="{BB84DBDA-A0FB-9246-9384-BEBA1B948473}" type="presOf" srcId="{AB3AB151-C4CA-A146-8504-3B0234A1EBDB}" destId="{64DC13AC-D65A-CE4D-8B13-1DD44517F222}" srcOrd="0" destOrd="0" presId="urn:microsoft.com/office/officeart/2005/8/layout/vList5"/>
    <dgm:cxn modelId="{599F4EE9-1A76-0E44-AF1D-4F67B7B20801}" srcId="{2C3ABFB5-C046-5248-A188-F03081844291}" destId="{1CA144AE-7886-C74D-8C21-83DA825D7B41}" srcOrd="1" destOrd="0" parTransId="{AE93791D-5938-424A-AD9F-9B347560672C}" sibTransId="{A82D6ED7-1565-CD44-A551-CE2CDE80EEF8}"/>
    <dgm:cxn modelId="{08F1BCF2-6876-654A-90EA-1B357A4A1226}" srcId="{AB3AB151-C4CA-A146-8504-3B0234A1EBDB}" destId="{CE153676-1AFA-164B-95D1-904C98A97110}" srcOrd="0" destOrd="0" parTransId="{60E90FA9-6D64-9F45-B1BD-C5E0A4B9491B}" sibTransId="{214993CB-23C7-7440-B4F8-9DB4517B4500}"/>
    <dgm:cxn modelId="{2EB510FF-0AB0-5D41-BEB5-A87A8DBFDA43}" srcId="{9C153FA1-C16E-E746-BAD1-ADCB07B299F5}" destId="{2C3ABFB5-C046-5248-A188-F03081844291}" srcOrd="1" destOrd="0" parTransId="{39137E70-92DA-C445-8549-4983A57CFE17}" sibTransId="{0B498A90-0B1E-CD43-94C9-4CEE22779A35}"/>
    <dgm:cxn modelId="{532B6C47-1A03-E147-9E87-952CB0952531}" type="presParOf" srcId="{4ED48B17-2C31-564B-8D9E-640F6DC9B847}" destId="{93174D1E-DF12-344B-B415-452622782B96}" srcOrd="0" destOrd="0" presId="urn:microsoft.com/office/officeart/2005/8/layout/vList5"/>
    <dgm:cxn modelId="{CB5792F0-5442-4C48-B54D-491E12BAABB3}" type="presParOf" srcId="{93174D1E-DF12-344B-B415-452622782B96}" destId="{3BEFF13F-1C0A-4A4A-B027-93C4DF854FBC}" srcOrd="0" destOrd="0" presId="urn:microsoft.com/office/officeart/2005/8/layout/vList5"/>
    <dgm:cxn modelId="{19199069-42CA-A54B-9BB5-CF9C72286234}" type="presParOf" srcId="{93174D1E-DF12-344B-B415-452622782B96}" destId="{724F85A7-692C-B348-9092-5F1F0739E305}" srcOrd="1" destOrd="0" presId="urn:microsoft.com/office/officeart/2005/8/layout/vList5"/>
    <dgm:cxn modelId="{4BCF666C-36F4-4A4D-9FC2-0D938649C31D}" type="presParOf" srcId="{4ED48B17-2C31-564B-8D9E-640F6DC9B847}" destId="{4F515E73-CF4E-744F-9F31-83C530407CE3}" srcOrd="1" destOrd="0" presId="urn:microsoft.com/office/officeart/2005/8/layout/vList5"/>
    <dgm:cxn modelId="{EB34CB45-DD0D-084B-8A8B-8F357DDCC51B}" type="presParOf" srcId="{4ED48B17-2C31-564B-8D9E-640F6DC9B847}" destId="{CB370989-08F9-0543-B315-61E6FFB97AA9}" srcOrd="2" destOrd="0" presId="urn:microsoft.com/office/officeart/2005/8/layout/vList5"/>
    <dgm:cxn modelId="{BFBE519C-70CC-174D-877E-F4B179D532B0}" type="presParOf" srcId="{CB370989-08F9-0543-B315-61E6FFB97AA9}" destId="{7D4807DB-1C7E-FD41-AEF9-99CFF1677770}" srcOrd="0" destOrd="0" presId="urn:microsoft.com/office/officeart/2005/8/layout/vList5"/>
    <dgm:cxn modelId="{75101024-AC8F-1D42-85D6-C03EE68A2A23}" type="presParOf" srcId="{CB370989-08F9-0543-B315-61E6FFB97AA9}" destId="{27840C2A-C7D4-024F-B239-B78625A1FFC2}" srcOrd="1" destOrd="0" presId="urn:microsoft.com/office/officeart/2005/8/layout/vList5"/>
    <dgm:cxn modelId="{A3D2EB8F-381C-DE4D-94F7-0F9ABDF129DC}" type="presParOf" srcId="{4ED48B17-2C31-564B-8D9E-640F6DC9B847}" destId="{B30E6EB2-F0CB-8148-B4FF-ACDD6DA5FA88}" srcOrd="3" destOrd="0" presId="urn:microsoft.com/office/officeart/2005/8/layout/vList5"/>
    <dgm:cxn modelId="{6DC9290D-C927-D84D-93B4-7F4ABF545789}" type="presParOf" srcId="{4ED48B17-2C31-564B-8D9E-640F6DC9B847}" destId="{184F272B-A1F3-C342-BAAC-A5B220B71D35}" srcOrd="4" destOrd="0" presId="urn:microsoft.com/office/officeart/2005/8/layout/vList5"/>
    <dgm:cxn modelId="{04CE6B91-5186-524A-A055-BD431C371AD9}" type="presParOf" srcId="{184F272B-A1F3-C342-BAAC-A5B220B71D35}" destId="{64DC13AC-D65A-CE4D-8B13-1DD44517F222}" srcOrd="0" destOrd="0" presId="urn:microsoft.com/office/officeart/2005/8/layout/vList5"/>
    <dgm:cxn modelId="{2C50B2EA-18A9-4548-B46C-3C00F415A73F}" type="presParOf" srcId="{184F272B-A1F3-C342-BAAC-A5B220B71D35}" destId="{DFA43824-8FC9-734C-917F-0F29F605DED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E579D8-5658-274C-8783-F96E3E63BE2A}" type="doc">
      <dgm:prSet loTypeId="urn:microsoft.com/office/officeart/2005/8/layout/vList5" loCatId="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4BB3E0D-0AC8-1541-8705-C616540C63B2}">
      <dgm:prSet phldrT="[Text]"/>
      <dgm:spPr/>
      <dgm:t>
        <a:bodyPr/>
        <a:lstStyle/>
        <a:p>
          <a:r>
            <a:rPr lang="en-US" dirty="0"/>
            <a:t>BMSE (Brief Mental Status Exam)</a:t>
          </a:r>
        </a:p>
      </dgm:t>
    </dgm:pt>
    <dgm:pt modelId="{8DE7DED0-E8BB-1B45-9C27-88ADB61CCE0D}" type="parTrans" cxnId="{F7CBB2AD-5C4A-924A-8B66-617C89396898}">
      <dgm:prSet/>
      <dgm:spPr/>
      <dgm:t>
        <a:bodyPr/>
        <a:lstStyle/>
        <a:p>
          <a:endParaRPr lang="en-US"/>
        </a:p>
      </dgm:t>
    </dgm:pt>
    <dgm:pt modelId="{68BD7956-84AE-A741-B518-FCCEA28314E6}" type="sibTrans" cxnId="{F7CBB2AD-5C4A-924A-8B66-617C89396898}">
      <dgm:prSet/>
      <dgm:spPr/>
      <dgm:t>
        <a:bodyPr/>
        <a:lstStyle/>
        <a:p>
          <a:endParaRPr lang="en-US"/>
        </a:p>
      </dgm:t>
    </dgm:pt>
    <dgm:pt modelId="{7F96065E-B7E0-104C-9DD0-F4D429A72E1D}">
      <dgm:prSet phldrT="[Text]"/>
      <dgm:spPr/>
      <dgm:t>
        <a:bodyPr/>
        <a:lstStyle/>
        <a:p>
          <a:r>
            <a:rPr lang="en-US" dirty="0"/>
            <a:t>6 items</a:t>
          </a:r>
        </a:p>
      </dgm:t>
    </dgm:pt>
    <dgm:pt modelId="{A79AE63E-6910-5149-ACDE-5FF9486CFCB5}" type="parTrans" cxnId="{3E6E4C55-23C3-F74C-8ED3-32D710D70E4C}">
      <dgm:prSet/>
      <dgm:spPr/>
      <dgm:t>
        <a:bodyPr/>
        <a:lstStyle/>
        <a:p>
          <a:endParaRPr lang="en-US"/>
        </a:p>
      </dgm:t>
    </dgm:pt>
    <dgm:pt modelId="{D22ABE40-29FF-6D44-84A1-1EC139C08E9F}" type="sibTrans" cxnId="{3E6E4C55-23C3-F74C-8ED3-32D710D70E4C}">
      <dgm:prSet/>
      <dgm:spPr/>
      <dgm:t>
        <a:bodyPr/>
        <a:lstStyle/>
        <a:p>
          <a:endParaRPr lang="en-US"/>
        </a:p>
      </dgm:t>
    </dgm:pt>
    <dgm:pt modelId="{636E9FA9-227A-FF47-85B1-60F79CC302F6}">
      <dgm:prSet phldrT="[Text]"/>
      <dgm:spPr/>
      <dgm:t>
        <a:bodyPr/>
        <a:lstStyle/>
        <a:p>
          <a:r>
            <a:rPr lang="en-US" dirty="0"/>
            <a:t>72% sensitive/95% specific for severe impairment in emergency settings</a:t>
          </a:r>
        </a:p>
      </dgm:t>
    </dgm:pt>
    <dgm:pt modelId="{F4FE9DD9-D939-504A-94A3-3061D82538C2}" type="parTrans" cxnId="{4B51068F-7183-064B-AAD6-B5FCABE248BE}">
      <dgm:prSet/>
      <dgm:spPr/>
      <dgm:t>
        <a:bodyPr/>
        <a:lstStyle/>
        <a:p>
          <a:endParaRPr lang="en-US"/>
        </a:p>
      </dgm:t>
    </dgm:pt>
    <dgm:pt modelId="{EF5B0253-10E8-2D4E-96D3-A59BF165513A}" type="sibTrans" cxnId="{4B51068F-7183-064B-AAD6-B5FCABE248BE}">
      <dgm:prSet/>
      <dgm:spPr/>
      <dgm:t>
        <a:bodyPr/>
        <a:lstStyle/>
        <a:p>
          <a:endParaRPr lang="en-US"/>
        </a:p>
      </dgm:t>
    </dgm:pt>
    <dgm:pt modelId="{1AE0B509-CCD3-ED4B-935B-00D52C86C14E}">
      <dgm:prSet phldrT="[Text]"/>
      <dgm:spPr/>
      <dgm:t>
        <a:bodyPr/>
        <a:lstStyle/>
        <a:p>
          <a:r>
            <a:rPr lang="en-US" dirty="0" err="1"/>
            <a:t>interRAI</a:t>
          </a:r>
          <a:r>
            <a:rPr lang="en-US" dirty="0"/>
            <a:t> BMHS (Brief Mental Health Screener)</a:t>
          </a:r>
        </a:p>
      </dgm:t>
    </dgm:pt>
    <dgm:pt modelId="{FCD7D1F2-3158-B947-A2BF-34070AE776F1}" type="parTrans" cxnId="{E5AC9A62-EA1E-7D4D-BE40-CF9D1B2821FE}">
      <dgm:prSet/>
      <dgm:spPr/>
      <dgm:t>
        <a:bodyPr/>
        <a:lstStyle/>
        <a:p>
          <a:endParaRPr lang="en-US"/>
        </a:p>
      </dgm:t>
    </dgm:pt>
    <dgm:pt modelId="{48DB515E-9FB7-7B41-BB47-A064F48C6074}" type="sibTrans" cxnId="{E5AC9A62-EA1E-7D4D-BE40-CF9D1B2821FE}">
      <dgm:prSet/>
      <dgm:spPr/>
      <dgm:t>
        <a:bodyPr/>
        <a:lstStyle/>
        <a:p>
          <a:endParaRPr lang="en-US"/>
        </a:p>
      </dgm:t>
    </dgm:pt>
    <dgm:pt modelId="{F38F3BD2-0548-0E48-B29D-00F8C9C450E2}">
      <dgm:prSet phldrT="[Text]"/>
      <dgm:spPr/>
      <dgm:t>
        <a:bodyPr/>
        <a:lstStyle/>
        <a:p>
          <a:r>
            <a:rPr lang="en-US" dirty="0"/>
            <a:t>police-specific</a:t>
          </a:r>
        </a:p>
      </dgm:t>
    </dgm:pt>
    <dgm:pt modelId="{2D2BDCE6-8F9D-2547-9819-DC8EC6D95942}" type="parTrans" cxnId="{07316143-5550-BF48-96CB-80D1E5B50AA2}">
      <dgm:prSet/>
      <dgm:spPr/>
      <dgm:t>
        <a:bodyPr/>
        <a:lstStyle/>
        <a:p>
          <a:endParaRPr lang="en-US"/>
        </a:p>
      </dgm:t>
    </dgm:pt>
    <dgm:pt modelId="{3A38C3C6-DAF5-724B-A6D9-F1ED39C8D127}" type="sibTrans" cxnId="{07316143-5550-BF48-96CB-80D1E5B50AA2}">
      <dgm:prSet/>
      <dgm:spPr/>
      <dgm:t>
        <a:bodyPr/>
        <a:lstStyle/>
        <a:p>
          <a:endParaRPr lang="en-US"/>
        </a:p>
      </dgm:t>
    </dgm:pt>
    <dgm:pt modelId="{826209E2-DF47-ED4C-8D9F-BA88A0825CE9}">
      <dgm:prSet phldrT="[Text]"/>
      <dgm:spPr/>
      <dgm:t>
        <a:bodyPr/>
        <a:lstStyle/>
        <a:p>
          <a:r>
            <a:rPr lang="en-US" dirty="0"/>
            <a:t>predicts hospital transport and admission necessity </a:t>
          </a:r>
        </a:p>
      </dgm:t>
    </dgm:pt>
    <dgm:pt modelId="{5E063010-0134-854B-BBB3-6880DC97159A}" type="parTrans" cxnId="{1DEB27EA-18A8-1A4A-92D6-4471A527F76D}">
      <dgm:prSet/>
      <dgm:spPr/>
      <dgm:t>
        <a:bodyPr/>
        <a:lstStyle/>
        <a:p>
          <a:endParaRPr lang="en-US"/>
        </a:p>
      </dgm:t>
    </dgm:pt>
    <dgm:pt modelId="{4AAFDE93-5641-5A45-9E2A-F5D710D561AD}" type="sibTrans" cxnId="{1DEB27EA-18A8-1A4A-92D6-4471A527F76D}">
      <dgm:prSet/>
      <dgm:spPr/>
      <dgm:t>
        <a:bodyPr/>
        <a:lstStyle/>
        <a:p>
          <a:endParaRPr lang="en-US"/>
        </a:p>
      </dgm:t>
    </dgm:pt>
    <dgm:pt modelId="{02B72FBA-3C72-7848-B0ED-ECF3822C130B}">
      <dgm:prSet phldrT="[Text]"/>
      <dgm:spPr/>
      <dgm:t>
        <a:bodyPr/>
        <a:lstStyle/>
        <a:p>
          <a:r>
            <a:rPr lang="en-US" dirty="0"/>
            <a:t>Dementia: Mini-Cog and Clock-Drawing Test</a:t>
          </a:r>
        </a:p>
      </dgm:t>
    </dgm:pt>
    <dgm:pt modelId="{21C51D32-A0C8-FB4D-A162-D688290986F8}" type="parTrans" cxnId="{C98CD8F2-73B9-2940-9BE1-C9597C551260}">
      <dgm:prSet/>
      <dgm:spPr/>
      <dgm:t>
        <a:bodyPr/>
        <a:lstStyle/>
        <a:p>
          <a:endParaRPr lang="en-US"/>
        </a:p>
      </dgm:t>
    </dgm:pt>
    <dgm:pt modelId="{A67494AD-4D1F-1C45-8F95-C2A83928BD5E}" type="sibTrans" cxnId="{C98CD8F2-73B9-2940-9BE1-C9597C551260}">
      <dgm:prSet/>
      <dgm:spPr/>
      <dgm:t>
        <a:bodyPr/>
        <a:lstStyle/>
        <a:p>
          <a:endParaRPr lang="en-US"/>
        </a:p>
      </dgm:t>
    </dgm:pt>
    <dgm:pt modelId="{E67A5870-4241-3A4C-BBC6-DB43CB4C993F}">
      <dgm:prSet phldrT="[Text]"/>
      <dgm:spPr/>
      <dgm:t>
        <a:bodyPr/>
        <a:lstStyle/>
        <a:p>
          <a:r>
            <a:rPr lang="en-US" b="0" i="0" dirty="0"/>
            <a:t>sensitivity typically at 0.75 or higher for detecting dementia</a:t>
          </a:r>
          <a:endParaRPr lang="en-US" dirty="0"/>
        </a:p>
      </dgm:t>
    </dgm:pt>
    <dgm:pt modelId="{06CC7CB2-A78B-FB41-8575-F85C00BF597C}" type="parTrans" cxnId="{8156374A-FB84-154F-94B1-231DE2E921C7}">
      <dgm:prSet/>
      <dgm:spPr/>
      <dgm:t>
        <a:bodyPr/>
        <a:lstStyle/>
        <a:p>
          <a:endParaRPr lang="en-US"/>
        </a:p>
      </dgm:t>
    </dgm:pt>
    <dgm:pt modelId="{4376006C-6570-2D48-9B49-EB607744BC22}" type="sibTrans" cxnId="{8156374A-FB84-154F-94B1-231DE2E921C7}">
      <dgm:prSet/>
      <dgm:spPr/>
      <dgm:t>
        <a:bodyPr/>
        <a:lstStyle/>
        <a:p>
          <a:endParaRPr lang="en-US"/>
        </a:p>
      </dgm:t>
    </dgm:pt>
    <dgm:pt modelId="{0F8EEA38-DA69-1B44-9EE2-2B7A5D846F38}">
      <dgm:prSet phldrT="[Text]" phldr="1"/>
      <dgm:spPr/>
      <dgm:t>
        <a:bodyPr/>
        <a:lstStyle/>
        <a:p>
          <a:endParaRPr lang="en-US"/>
        </a:p>
      </dgm:t>
    </dgm:pt>
    <dgm:pt modelId="{479CBE0A-9517-4547-A09C-F7A4D5511875}" type="parTrans" cxnId="{FCAFD24B-5433-4E46-AED3-4E4E9AD5A414}">
      <dgm:prSet/>
      <dgm:spPr/>
      <dgm:t>
        <a:bodyPr/>
        <a:lstStyle/>
        <a:p>
          <a:endParaRPr lang="en-US"/>
        </a:p>
      </dgm:t>
    </dgm:pt>
    <dgm:pt modelId="{E2B71946-A873-E54F-B81B-105BE005F4D2}" type="sibTrans" cxnId="{FCAFD24B-5433-4E46-AED3-4E4E9AD5A414}">
      <dgm:prSet/>
      <dgm:spPr/>
      <dgm:t>
        <a:bodyPr/>
        <a:lstStyle/>
        <a:p>
          <a:endParaRPr lang="en-US"/>
        </a:p>
      </dgm:t>
    </dgm:pt>
    <dgm:pt modelId="{B1274D17-BCAC-7A4B-BD3A-D1F2F681C9EC}">
      <dgm:prSet phldrT="[Text]"/>
      <dgm:spPr/>
      <dgm:t>
        <a:bodyPr/>
        <a:lstStyle/>
        <a:p>
          <a:r>
            <a:rPr lang="en-US" dirty="0"/>
            <a:t>14 variables including self-injurious acts, abnormal thought processes, delusions, and hallucinations</a:t>
          </a:r>
        </a:p>
      </dgm:t>
    </dgm:pt>
    <dgm:pt modelId="{4C8F43CE-FD4E-B544-AE72-D78A2CAAC2CD}" type="parTrans" cxnId="{A04E9F75-3620-844D-9336-2A01A8041023}">
      <dgm:prSet/>
      <dgm:spPr/>
      <dgm:t>
        <a:bodyPr/>
        <a:lstStyle/>
        <a:p>
          <a:endParaRPr lang="en-US"/>
        </a:p>
      </dgm:t>
    </dgm:pt>
    <dgm:pt modelId="{4BD8E3EA-744E-6048-8893-C39B45D96B73}" type="sibTrans" cxnId="{A04E9F75-3620-844D-9336-2A01A8041023}">
      <dgm:prSet/>
      <dgm:spPr/>
      <dgm:t>
        <a:bodyPr/>
        <a:lstStyle/>
        <a:p>
          <a:endParaRPr lang="en-US"/>
        </a:p>
      </dgm:t>
    </dgm:pt>
    <dgm:pt modelId="{584044D6-23D3-3F46-8430-3D3CA5F548B3}" type="pres">
      <dgm:prSet presAssocID="{E9E579D8-5658-274C-8783-F96E3E63BE2A}" presName="Name0" presStyleCnt="0">
        <dgm:presLayoutVars>
          <dgm:dir/>
          <dgm:animLvl val="lvl"/>
          <dgm:resizeHandles val="exact"/>
        </dgm:presLayoutVars>
      </dgm:prSet>
      <dgm:spPr/>
    </dgm:pt>
    <dgm:pt modelId="{5B65FF49-F0E5-824A-B5EE-A72940196FB4}" type="pres">
      <dgm:prSet presAssocID="{74BB3E0D-0AC8-1541-8705-C616540C63B2}" presName="linNode" presStyleCnt="0"/>
      <dgm:spPr/>
    </dgm:pt>
    <dgm:pt modelId="{D57A88F0-52D1-5749-87F4-267E54B676D4}" type="pres">
      <dgm:prSet presAssocID="{74BB3E0D-0AC8-1541-8705-C616540C63B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E714C6AD-8723-6E4E-8F81-BE1132B9EB1C}" type="pres">
      <dgm:prSet presAssocID="{74BB3E0D-0AC8-1541-8705-C616540C63B2}" presName="descendantText" presStyleLbl="alignAccFollowNode1" presStyleIdx="0" presStyleCnt="3">
        <dgm:presLayoutVars>
          <dgm:bulletEnabled val="1"/>
        </dgm:presLayoutVars>
      </dgm:prSet>
      <dgm:spPr/>
    </dgm:pt>
    <dgm:pt modelId="{5E4B5C6B-0EC0-DD4D-9F2E-CAD4F79215C6}" type="pres">
      <dgm:prSet presAssocID="{68BD7956-84AE-A741-B518-FCCEA28314E6}" presName="sp" presStyleCnt="0"/>
      <dgm:spPr/>
    </dgm:pt>
    <dgm:pt modelId="{3F95B7E4-E966-CA4B-B280-E8101737AE19}" type="pres">
      <dgm:prSet presAssocID="{1AE0B509-CCD3-ED4B-935B-00D52C86C14E}" presName="linNode" presStyleCnt="0"/>
      <dgm:spPr/>
    </dgm:pt>
    <dgm:pt modelId="{CD3F1908-70C0-0745-BAA5-051037123D66}" type="pres">
      <dgm:prSet presAssocID="{1AE0B509-CCD3-ED4B-935B-00D52C86C14E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CBD9E446-3248-9940-B5DC-06AE721D447C}" type="pres">
      <dgm:prSet presAssocID="{1AE0B509-CCD3-ED4B-935B-00D52C86C14E}" presName="descendantText" presStyleLbl="alignAccFollowNode1" presStyleIdx="1" presStyleCnt="3">
        <dgm:presLayoutVars>
          <dgm:bulletEnabled val="1"/>
        </dgm:presLayoutVars>
      </dgm:prSet>
      <dgm:spPr/>
    </dgm:pt>
    <dgm:pt modelId="{063881BF-113A-3249-A569-11F46F9992DD}" type="pres">
      <dgm:prSet presAssocID="{48DB515E-9FB7-7B41-BB47-A064F48C6074}" presName="sp" presStyleCnt="0"/>
      <dgm:spPr/>
    </dgm:pt>
    <dgm:pt modelId="{FD6F8319-623C-9349-A2D2-FD8F7488337E}" type="pres">
      <dgm:prSet presAssocID="{02B72FBA-3C72-7848-B0ED-ECF3822C130B}" presName="linNode" presStyleCnt="0"/>
      <dgm:spPr/>
    </dgm:pt>
    <dgm:pt modelId="{D7621EA5-8DC9-1548-B039-01A209DA9E84}" type="pres">
      <dgm:prSet presAssocID="{02B72FBA-3C72-7848-B0ED-ECF3822C130B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818BF90B-9599-1E49-B623-4AD4C6A55A4E}" type="pres">
      <dgm:prSet presAssocID="{02B72FBA-3C72-7848-B0ED-ECF3822C130B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0D983B0B-A10F-4D46-A458-412F5A105CB6}" type="presOf" srcId="{7F96065E-B7E0-104C-9DD0-F4D429A72E1D}" destId="{E714C6AD-8723-6E4E-8F81-BE1132B9EB1C}" srcOrd="0" destOrd="0" presId="urn:microsoft.com/office/officeart/2005/8/layout/vList5"/>
    <dgm:cxn modelId="{EB855926-A235-494A-BF43-3D6AE51EA372}" type="presOf" srcId="{B1274D17-BCAC-7A4B-BD3A-D1F2F681C9EC}" destId="{CBD9E446-3248-9940-B5DC-06AE721D447C}" srcOrd="0" destOrd="1" presId="urn:microsoft.com/office/officeart/2005/8/layout/vList5"/>
    <dgm:cxn modelId="{98B7E837-364E-D74E-A252-626FFDDE3E88}" type="presOf" srcId="{E9E579D8-5658-274C-8783-F96E3E63BE2A}" destId="{584044D6-23D3-3F46-8430-3D3CA5F548B3}" srcOrd="0" destOrd="0" presId="urn:microsoft.com/office/officeart/2005/8/layout/vList5"/>
    <dgm:cxn modelId="{679CED3C-A17C-E643-81A7-EC22BADED4CE}" type="presOf" srcId="{E67A5870-4241-3A4C-BBC6-DB43CB4C993F}" destId="{818BF90B-9599-1E49-B623-4AD4C6A55A4E}" srcOrd="0" destOrd="0" presId="urn:microsoft.com/office/officeart/2005/8/layout/vList5"/>
    <dgm:cxn modelId="{D3285E60-478E-814D-9BF7-575BFDB5BA9C}" type="presOf" srcId="{F38F3BD2-0548-0E48-B29D-00F8C9C450E2}" destId="{CBD9E446-3248-9940-B5DC-06AE721D447C}" srcOrd="0" destOrd="0" presId="urn:microsoft.com/office/officeart/2005/8/layout/vList5"/>
    <dgm:cxn modelId="{E5AC9A62-EA1E-7D4D-BE40-CF9D1B2821FE}" srcId="{E9E579D8-5658-274C-8783-F96E3E63BE2A}" destId="{1AE0B509-CCD3-ED4B-935B-00D52C86C14E}" srcOrd="1" destOrd="0" parTransId="{FCD7D1F2-3158-B947-A2BF-34070AE776F1}" sibTransId="{48DB515E-9FB7-7B41-BB47-A064F48C6074}"/>
    <dgm:cxn modelId="{07316143-5550-BF48-96CB-80D1E5B50AA2}" srcId="{1AE0B509-CCD3-ED4B-935B-00D52C86C14E}" destId="{F38F3BD2-0548-0E48-B29D-00F8C9C450E2}" srcOrd="0" destOrd="0" parTransId="{2D2BDCE6-8F9D-2547-9819-DC8EC6D95942}" sibTransId="{3A38C3C6-DAF5-724B-A6D9-F1ED39C8D127}"/>
    <dgm:cxn modelId="{8156374A-FB84-154F-94B1-231DE2E921C7}" srcId="{02B72FBA-3C72-7848-B0ED-ECF3822C130B}" destId="{E67A5870-4241-3A4C-BBC6-DB43CB4C993F}" srcOrd="0" destOrd="0" parTransId="{06CC7CB2-A78B-FB41-8575-F85C00BF597C}" sibTransId="{4376006C-6570-2D48-9B49-EB607744BC22}"/>
    <dgm:cxn modelId="{FCAFD24B-5433-4E46-AED3-4E4E9AD5A414}" srcId="{02B72FBA-3C72-7848-B0ED-ECF3822C130B}" destId="{0F8EEA38-DA69-1B44-9EE2-2B7A5D846F38}" srcOrd="1" destOrd="0" parTransId="{479CBE0A-9517-4547-A09C-F7A4D5511875}" sibTransId="{E2B71946-A873-E54F-B81B-105BE005F4D2}"/>
    <dgm:cxn modelId="{8731C672-F957-B944-A5A4-3ACD45B2F47E}" type="presOf" srcId="{0F8EEA38-DA69-1B44-9EE2-2B7A5D846F38}" destId="{818BF90B-9599-1E49-B623-4AD4C6A55A4E}" srcOrd="0" destOrd="1" presId="urn:microsoft.com/office/officeart/2005/8/layout/vList5"/>
    <dgm:cxn modelId="{3E6E4C55-23C3-F74C-8ED3-32D710D70E4C}" srcId="{74BB3E0D-0AC8-1541-8705-C616540C63B2}" destId="{7F96065E-B7E0-104C-9DD0-F4D429A72E1D}" srcOrd="0" destOrd="0" parTransId="{A79AE63E-6910-5149-ACDE-5FF9486CFCB5}" sibTransId="{D22ABE40-29FF-6D44-84A1-1EC139C08E9F}"/>
    <dgm:cxn modelId="{A04E9F75-3620-844D-9336-2A01A8041023}" srcId="{1AE0B509-CCD3-ED4B-935B-00D52C86C14E}" destId="{B1274D17-BCAC-7A4B-BD3A-D1F2F681C9EC}" srcOrd="1" destOrd="0" parTransId="{4C8F43CE-FD4E-B544-AE72-D78A2CAAC2CD}" sibTransId="{4BD8E3EA-744E-6048-8893-C39B45D96B73}"/>
    <dgm:cxn modelId="{59BD4976-7840-E645-A2CB-216DA40418E0}" type="presOf" srcId="{1AE0B509-CCD3-ED4B-935B-00D52C86C14E}" destId="{CD3F1908-70C0-0745-BAA5-051037123D66}" srcOrd="0" destOrd="0" presId="urn:microsoft.com/office/officeart/2005/8/layout/vList5"/>
    <dgm:cxn modelId="{0D229776-A7D0-DB4B-AF57-F6D226E7542C}" type="presOf" srcId="{636E9FA9-227A-FF47-85B1-60F79CC302F6}" destId="{E714C6AD-8723-6E4E-8F81-BE1132B9EB1C}" srcOrd="0" destOrd="1" presId="urn:microsoft.com/office/officeart/2005/8/layout/vList5"/>
    <dgm:cxn modelId="{4B51068F-7183-064B-AAD6-B5FCABE248BE}" srcId="{74BB3E0D-0AC8-1541-8705-C616540C63B2}" destId="{636E9FA9-227A-FF47-85B1-60F79CC302F6}" srcOrd="1" destOrd="0" parTransId="{F4FE9DD9-D939-504A-94A3-3061D82538C2}" sibTransId="{EF5B0253-10E8-2D4E-96D3-A59BF165513A}"/>
    <dgm:cxn modelId="{B3B6AE95-2DF3-2F40-BBF7-D999591AD98D}" type="presOf" srcId="{74BB3E0D-0AC8-1541-8705-C616540C63B2}" destId="{D57A88F0-52D1-5749-87F4-267E54B676D4}" srcOrd="0" destOrd="0" presId="urn:microsoft.com/office/officeart/2005/8/layout/vList5"/>
    <dgm:cxn modelId="{F7CBB2AD-5C4A-924A-8B66-617C89396898}" srcId="{E9E579D8-5658-274C-8783-F96E3E63BE2A}" destId="{74BB3E0D-0AC8-1541-8705-C616540C63B2}" srcOrd="0" destOrd="0" parTransId="{8DE7DED0-E8BB-1B45-9C27-88ADB61CCE0D}" sibTransId="{68BD7956-84AE-A741-B518-FCCEA28314E6}"/>
    <dgm:cxn modelId="{B7B696CF-4251-D342-91D2-F016D11334BE}" type="presOf" srcId="{02B72FBA-3C72-7848-B0ED-ECF3822C130B}" destId="{D7621EA5-8DC9-1548-B039-01A209DA9E84}" srcOrd="0" destOrd="0" presId="urn:microsoft.com/office/officeart/2005/8/layout/vList5"/>
    <dgm:cxn modelId="{1DEB27EA-18A8-1A4A-92D6-4471A527F76D}" srcId="{1AE0B509-CCD3-ED4B-935B-00D52C86C14E}" destId="{826209E2-DF47-ED4C-8D9F-BA88A0825CE9}" srcOrd="2" destOrd="0" parTransId="{5E063010-0134-854B-BBB3-6880DC97159A}" sibTransId="{4AAFDE93-5641-5A45-9E2A-F5D710D561AD}"/>
    <dgm:cxn modelId="{59BEBAEF-1741-894D-93A1-1167B24423B3}" type="presOf" srcId="{826209E2-DF47-ED4C-8D9F-BA88A0825CE9}" destId="{CBD9E446-3248-9940-B5DC-06AE721D447C}" srcOrd="0" destOrd="2" presId="urn:microsoft.com/office/officeart/2005/8/layout/vList5"/>
    <dgm:cxn modelId="{C98CD8F2-73B9-2940-9BE1-C9597C551260}" srcId="{E9E579D8-5658-274C-8783-F96E3E63BE2A}" destId="{02B72FBA-3C72-7848-B0ED-ECF3822C130B}" srcOrd="2" destOrd="0" parTransId="{21C51D32-A0C8-FB4D-A162-D688290986F8}" sibTransId="{A67494AD-4D1F-1C45-8F95-C2A83928BD5E}"/>
    <dgm:cxn modelId="{80640698-3BD4-1C4E-9FE2-66FE87AEFA8F}" type="presParOf" srcId="{584044D6-23D3-3F46-8430-3D3CA5F548B3}" destId="{5B65FF49-F0E5-824A-B5EE-A72940196FB4}" srcOrd="0" destOrd="0" presId="urn:microsoft.com/office/officeart/2005/8/layout/vList5"/>
    <dgm:cxn modelId="{EEEE2260-3C17-AE46-9394-C86EE3ED7C8B}" type="presParOf" srcId="{5B65FF49-F0E5-824A-B5EE-A72940196FB4}" destId="{D57A88F0-52D1-5749-87F4-267E54B676D4}" srcOrd="0" destOrd="0" presId="urn:microsoft.com/office/officeart/2005/8/layout/vList5"/>
    <dgm:cxn modelId="{5EF7F5C0-A773-C64D-94C7-35447B1A7014}" type="presParOf" srcId="{5B65FF49-F0E5-824A-B5EE-A72940196FB4}" destId="{E714C6AD-8723-6E4E-8F81-BE1132B9EB1C}" srcOrd="1" destOrd="0" presId="urn:microsoft.com/office/officeart/2005/8/layout/vList5"/>
    <dgm:cxn modelId="{40B1F7B2-1394-0A4A-A248-606EC9659AC7}" type="presParOf" srcId="{584044D6-23D3-3F46-8430-3D3CA5F548B3}" destId="{5E4B5C6B-0EC0-DD4D-9F2E-CAD4F79215C6}" srcOrd="1" destOrd="0" presId="urn:microsoft.com/office/officeart/2005/8/layout/vList5"/>
    <dgm:cxn modelId="{8DC56FCA-9300-EC46-BFD0-382CDD1561B7}" type="presParOf" srcId="{584044D6-23D3-3F46-8430-3D3CA5F548B3}" destId="{3F95B7E4-E966-CA4B-B280-E8101737AE19}" srcOrd="2" destOrd="0" presId="urn:microsoft.com/office/officeart/2005/8/layout/vList5"/>
    <dgm:cxn modelId="{28E5E0F7-2C78-EB4F-A226-C4AC7DA367F9}" type="presParOf" srcId="{3F95B7E4-E966-CA4B-B280-E8101737AE19}" destId="{CD3F1908-70C0-0745-BAA5-051037123D66}" srcOrd="0" destOrd="0" presId="urn:microsoft.com/office/officeart/2005/8/layout/vList5"/>
    <dgm:cxn modelId="{9F593A4C-FDDC-6C49-8F7A-159EF3E033D0}" type="presParOf" srcId="{3F95B7E4-E966-CA4B-B280-E8101737AE19}" destId="{CBD9E446-3248-9940-B5DC-06AE721D447C}" srcOrd="1" destOrd="0" presId="urn:microsoft.com/office/officeart/2005/8/layout/vList5"/>
    <dgm:cxn modelId="{39E1D22A-CE86-EB4C-B625-0E1ABA9ED47B}" type="presParOf" srcId="{584044D6-23D3-3F46-8430-3D3CA5F548B3}" destId="{063881BF-113A-3249-A569-11F46F9992DD}" srcOrd="3" destOrd="0" presId="urn:microsoft.com/office/officeart/2005/8/layout/vList5"/>
    <dgm:cxn modelId="{625D220B-A98F-6D49-AD24-B88DE331DCF4}" type="presParOf" srcId="{584044D6-23D3-3F46-8430-3D3CA5F548B3}" destId="{FD6F8319-623C-9349-A2D2-FD8F7488337E}" srcOrd="4" destOrd="0" presId="urn:microsoft.com/office/officeart/2005/8/layout/vList5"/>
    <dgm:cxn modelId="{70171E92-5515-294F-BBD1-696D1D923C4A}" type="presParOf" srcId="{FD6F8319-623C-9349-A2D2-FD8F7488337E}" destId="{D7621EA5-8DC9-1548-B039-01A209DA9E84}" srcOrd="0" destOrd="0" presId="urn:microsoft.com/office/officeart/2005/8/layout/vList5"/>
    <dgm:cxn modelId="{F800D022-580D-C44A-B94D-0C778E038D28}" type="presParOf" srcId="{FD6F8319-623C-9349-A2D2-FD8F7488337E}" destId="{818BF90B-9599-1E49-B623-4AD4C6A55A4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86459D-FE81-9743-B16C-F3532CC10CAC}">
      <dsp:nvSpPr>
        <dsp:cNvPr id="0" name=""/>
        <dsp:cNvSpPr/>
      </dsp:nvSpPr>
      <dsp:spPr>
        <a:xfrm>
          <a:off x="882714" y="834"/>
          <a:ext cx="2174834" cy="13049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Appearance</a:t>
          </a:r>
        </a:p>
      </dsp:txBody>
      <dsp:txXfrm>
        <a:off x="882714" y="834"/>
        <a:ext cx="2174834" cy="1304900"/>
      </dsp:txXfrm>
    </dsp:sp>
    <dsp:sp modelId="{F35EFB4F-08B5-9B45-A29D-A8657E822470}">
      <dsp:nvSpPr>
        <dsp:cNvPr id="0" name=""/>
        <dsp:cNvSpPr/>
      </dsp:nvSpPr>
      <dsp:spPr>
        <a:xfrm>
          <a:off x="3275032" y="834"/>
          <a:ext cx="2174834" cy="13049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Behavior/Attitude</a:t>
          </a:r>
        </a:p>
      </dsp:txBody>
      <dsp:txXfrm>
        <a:off x="3275032" y="834"/>
        <a:ext cx="2174834" cy="1304900"/>
      </dsp:txXfrm>
    </dsp:sp>
    <dsp:sp modelId="{61F1D970-96F7-1E49-A679-5B19DE1F3B79}">
      <dsp:nvSpPr>
        <dsp:cNvPr id="0" name=""/>
        <dsp:cNvSpPr/>
      </dsp:nvSpPr>
      <dsp:spPr>
        <a:xfrm>
          <a:off x="5667350" y="834"/>
          <a:ext cx="2174834" cy="13049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Speech</a:t>
          </a:r>
        </a:p>
      </dsp:txBody>
      <dsp:txXfrm>
        <a:off x="5667350" y="834"/>
        <a:ext cx="2174834" cy="1304900"/>
      </dsp:txXfrm>
    </dsp:sp>
    <dsp:sp modelId="{588AD5BB-068B-E14D-82F0-BB081F1CD79D}">
      <dsp:nvSpPr>
        <dsp:cNvPr id="0" name=""/>
        <dsp:cNvSpPr/>
      </dsp:nvSpPr>
      <dsp:spPr>
        <a:xfrm>
          <a:off x="882714" y="1523218"/>
          <a:ext cx="2174834" cy="13049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Mood</a:t>
          </a:r>
        </a:p>
      </dsp:txBody>
      <dsp:txXfrm>
        <a:off x="882714" y="1523218"/>
        <a:ext cx="2174834" cy="1304900"/>
      </dsp:txXfrm>
    </dsp:sp>
    <dsp:sp modelId="{2BC76C8D-EEAE-C240-A016-59BFCA119329}">
      <dsp:nvSpPr>
        <dsp:cNvPr id="0" name=""/>
        <dsp:cNvSpPr/>
      </dsp:nvSpPr>
      <dsp:spPr>
        <a:xfrm>
          <a:off x="3275032" y="1523218"/>
          <a:ext cx="2174834" cy="13049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Affect</a:t>
          </a:r>
        </a:p>
      </dsp:txBody>
      <dsp:txXfrm>
        <a:off x="3275032" y="1523218"/>
        <a:ext cx="2174834" cy="1304900"/>
      </dsp:txXfrm>
    </dsp:sp>
    <dsp:sp modelId="{43598E1C-7CB8-FB40-BAAC-29EE3EE05B93}">
      <dsp:nvSpPr>
        <dsp:cNvPr id="0" name=""/>
        <dsp:cNvSpPr/>
      </dsp:nvSpPr>
      <dsp:spPr>
        <a:xfrm>
          <a:off x="5667350" y="1523218"/>
          <a:ext cx="2174834" cy="13049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Thought perceptions and content</a:t>
          </a:r>
        </a:p>
      </dsp:txBody>
      <dsp:txXfrm>
        <a:off x="5667350" y="1523218"/>
        <a:ext cx="2174834" cy="1304900"/>
      </dsp:txXfrm>
    </dsp:sp>
    <dsp:sp modelId="{F4B8E188-239F-FF4C-9B71-81A10699880D}">
      <dsp:nvSpPr>
        <dsp:cNvPr id="0" name=""/>
        <dsp:cNvSpPr/>
      </dsp:nvSpPr>
      <dsp:spPr>
        <a:xfrm>
          <a:off x="882714" y="3045602"/>
          <a:ext cx="2174834" cy="13049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Thought process</a:t>
          </a:r>
        </a:p>
      </dsp:txBody>
      <dsp:txXfrm>
        <a:off x="882714" y="3045602"/>
        <a:ext cx="2174834" cy="1304900"/>
      </dsp:txXfrm>
    </dsp:sp>
    <dsp:sp modelId="{F2D62BE7-6F80-EE4D-993A-42356AE212DF}">
      <dsp:nvSpPr>
        <dsp:cNvPr id="0" name=""/>
        <dsp:cNvSpPr/>
      </dsp:nvSpPr>
      <dsp:spPr>
        <a:xfrm>
          <a:off x="3275032" y="3045602"/>
          <a:ext cx="2174834" cy="13049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Cognition</a:t>
          </a:r>
        </a:p>
      </dsp:txBody>
      <dsp:txXfrm>
        <a:off x="3275032" y="3045602"/>
        <a:ext cx="2174834" cy="1304900"/>
      </dsp:txXfrm>
    </dsp:sp>
    <dsp:sp modelId="{017F9768-2FEF-3D48-A570-41903A0C43C8}">
      <dsp:nvSpPr>
        <dsp:cNvPr id="0" name=""/>
        <dsp:cNvSpPr/>
      </dsp:nvSpPr>
      <dsp:spPr>
        <a:xfrm>
          <a:off x="5667350" y="3045602"/>
          <a:ext cx="2174834" cy="13049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Insight and Judgement</a:t>
          </a:r>
        </a:p>
      </dsp:txBody>
      <dsp:txXfrm>
        <a:off x="5667350" y="3045602"/>
        <a:ext cx="2174834" cy="13049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F85A7-692C-B348-9092-5F1F0739E305}">
      <dsp:nvSpPr>
        <dsp:cNvPr id="0" name=""/>
        <dsp:cNvSpPr/>
      </dsp:nvSpPr>
      <dsp:spPr>
        <a:xfrm rot="5400000">
          <a:off x="6589693" y="-26617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Time/Person/Place/Situation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Test: Date/Name/Location/Reason for visit</a:t>
          </a:r>
        </a:p>
      </dsp:txBody>
      <dsp:txXfrm rot="-5400000">
        <a:off x="3785616" y="197117"/>
        <a:ext cx="6675221" cy="1012303"/>
      </dsp:txXfrm>
    </dsp:sp>
    <dsp:sp modelId="{3BEFF13F-1C0A-4A4A-B027-93C4DF854FBC}">
      <dsp:nvSpPr>
        <dsp:cNvPr id="0" name=""/>
        <dsp:cNvSpPr/>
      </dsp:nvSpPr>
      <dsp:spPr>
        <a:xfrm>
          <a:off x="0" y="2124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Orientation</a:t>
          </a:r>
        </a:p>
      </dsp:txBody>
      <dsp:txXfrm>
        <a:off x="68454" y="70578"/>
        <a:ext cx="3648708" cy="1265378"/>
      </dsp:txXfrm>
    </dsp:sp>
    <dsp:sp modelId="{27840C2A-C7D4-024F-B239-B78625A1FFC2}">
      <dsp:nvSpPr>
        <dsp:cNvPr id="0" name=""/>
        <dsp:cNvSpPr/>
      </dsp:nvSpPr>
      <dsp:spPr>
        <a:xfrm rot="5400000">
          <a:off x="6589693" y="-11893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Recall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Test: Give 3 words, ask again in 5 minutes (STM), ask what they did 2-3 days ago (LTM)</a:t>
          </a:r>
        </a:p>
      </dsp:txBody>
      <dsp:txXfrm rot="-5400000">
        <a:off x="3785616" y="1669517"/>
        <a:ext cx="6675221" cy="1012303"/>
      </dsp:txXfrm>
    </dsp:sp>
    <dsp:sp modelId="{7D4807DB-1C7E-FD41-AEF9-99CFF1677770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Memory</a:t>
          </a:r>
        </a:p>
      </dsp:txBody>
      <dsp:txXfrm>
        <a:off x="68454" y="1542979"/>
        <a:ext cx="3648708" cy="1265378"/>
      </dsp:txXfrm>
    </dsp:sp>
    <dsp:sp modelId="{DFA43824-8FC9-734C-917F-0F29F605DED6}">
      <dsp:nvSpPr>
        <dsp:cNvPr id="0" name=""/>
        <dsp:cNvSpPr/>
      </dsp:nvSpPr>
      <dsp:spPr>
        <a:xfrm rot="5400000">
          <a:off x="6589693" y="283077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Ability to focus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Test: Spell “WORLD” forwards and backwards</a:t>
          </a:r>
        </a:p>
      </dsp:txBody>
      <dsp:txXfrm rot="-5400000">
        <a:off x="3785616" y="3141918"/>
        <a:ext cx="6675221" cy="1012303"/>
      </dsp:txXfrm>
    </dsp:sp>
    <dsp:sp modelId="{64DC13AC-D65A-CE4D-8B13-1DD44517F222}">
      <dsp:nvSpPr>
        <dsp:cNvPr id="0" name=""/>
        <dsp:cNvSpPr/>
      </dsp:nvSpPr>
      <dsp:spPr>
        <a:xfrm>
          <a:off x="0" y="2946926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Attention</a:t>
          </a:r>
        </a:p>
      </dsp:txBody>
      <dsp:txXfrm>
        <a:off x="68454" y="3015380"/>
        <a:ext cx="3648708" cy="12653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14C6AD-8723-6E4E-8F81-BE1132B9EB1C}">
      <dsp:nvSpPr>
        <dsp:cNvPr id="0" name=""/>
        <dsp:cNvSpPr/>
      </dsp:nvSpPr>
      <dsp:spPr>
        <a:xfrm rot="5400000">
          <a:off x="6589693" y="-2661723"/>
          <a:ext cx="1121829" cy="672998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6 items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72% sensitive/95% specific for severe impairment in emergency settings</a:t>
          </a:r>
        </a:p>
      </dsp:txBody>
      <dsp:txXfrm rot="-5400000">
        <a:off x="3785616" y="197117"/>
        <a:ext cx="6675221" cy="1012303"/>
      </dsp:txXfrm>
    </dsp:sp>
    <dsp:sp modelId="{D57A88F0-52D1-5749-87F4-267E54B676D4}">
      <dsp:nvSpPr>
        <dsp:cNvPr id="0" name=""/>
        <dsp:cNvSpPr/>
      </dsp:nvSpPr>
      <dsp:spPr>
        <a:xfrm>
          <a:off x="0" y="2124"/>
          <a:ext cx="3785616" cy="140228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BMSE (Brief Mental Status Exam)</a:t>
          </a:r>
        </a:p>
      </dsp:txBody>
      <dsp:txXfrm>
        <a:off x="68454" y="70578"/>
        <a:ext cx="3648708" cy="1265378"/>
      </dsp:txXfrm>
    </dsp:sp>
    <dsp:sp modelId="{CBD9E446-3248-9940-B5DC-06AE721D447C}">
      <dsp:nvSpPr>
        <dsp:cNvPr id="0" name=""/>
        <dsp:cNvSpPr/>
      </dsp:nvSpPr>
      <dsp:spPr>
        <a:xfrm rot="5400000">
          <a:off x="6589693" y="-1189323"/>
          <a:ext cx="1121829" cy="672998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police-specific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14 variables including self-injurious acts, abnormal thought processes, delusions, and hallucinations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predicts hospital transport and admission necessity </a:t>
          </a:r>
        </a:p>
      </dsp:txBody>
      <dsp:txXfrm rot="-5400000">
        <a:off x="3785616" y="1669517"/>
        <a:ext cx="6675221" cy="1012303"/>
      </dsp:txXfrm>
    </dsp:sp>
    <dsp:sp modelId="{CD3F1908-70C0-0745-BAA5-051037123D66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interRAI</a:t>
          </a:r>
          <a:r>
            <a:rPr lang="en-US" sz="2700" kern="1200" dirty="0"/>
            <a:t> BMHS (Brief Mental Health Screener)</a:t>
          </a:r>
        </a:p>
      </dsp:txBody>
      <dsp:txXfrm>
        <a:off x="68454" y="1542979"/>
        <a:ext cx="3648708" cy="1265378"/>
      </dsp:txXfrm>
    </dsp:sp>
    <dsp:sp modelId="{818BF90B-9599-1E49-B623-4AD4C6A55A4E}">
      <dsp:nvSpPr>
        <dsp:cNvPr id="0" name=""/>
        <dsp:cNvSpPr/>
      </dsp:nvSpPr>
      <dsp:spPr>
        <a:xfrm rot="5400000">
          <a:off x="6589693" y="283077"/>
          <a:ext cx="1121829" cy="672998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i="0" kern="1200" dirty="0"/>
            <a:t>sensitivity typically at 0.75 or higher for detecting dementia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kern="1200"/>
        </a:p>
      </dsp:txBody>
      <dsp:txXfrm rot="-5400000">
        <a:off x="3785616" y="3141918"/>
        <a:ext cx="6675221" cy="1012303"/>
      </dsp:txXfrm>
    </dsp:sp>
    <dsp:sp modelId="{D7621EA5-8DC9-1548-B039-01A209DA9E84}">
      <dsp:nvSpPr>
        <dsp:cNvPr id="0" name=""/>
        <dsp:cNvSpPr/>
      </dsp:nvSpPr>
      <dsp:spPr>
        <a:xfrm>
          <a:off x="0" y="2946926"/>
          <a:ext cx="3785616" cy="140228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Dementia: Mini-Cog and Clock-Drawing Test</a:t>
          </a:r>
        </a:p>
      </dsp:txBody>
      <dsp:txXfrm>
        <a:off x="68454" y="3015380"/>
        <a:ext cx="3648708" cy="1265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ADFBD-CAB7-43A1-B261-7842FD160A2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4E9F8-92F8-4B55-82EC-A02EDCD01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40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4E9F8-92F8-4B55-82EC-A02EDCD016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91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Thought process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4E9F8-92F8-4B55-82EC-A02EDCD016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77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 Tip: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If they can't draw a clock set to 11:10, they have a serious cognitive deficit. Transport immediately for medical eval.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Also: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 of knowledge (current events, historical events, relate to patient’s level of education)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Calculations: serial 7’s  or making change (adjust difficulty for level of education)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Capacity to read and write: ask patient to read a short text, write a sentence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Visuospatial ability: ask patient to copy a figure (e.g., intersecting pentagons or draw a clock face)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Abstraction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commonalities between apple and orange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interpret a proverb (”grass is always  greener”)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4E9F8-92F8-4B55-82EC-A02EDCD016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70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4E9F8-92F8-4B55-82EC-A02EDCD016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55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BMSE demonstrated 72% sensitivity and 95% specificity for identifying severely impaired individuals in emergency settings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interRAI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Brief Mental Health Screener (BMHS), designed specifically for police officers, uses 14 variables including self-injurious acts, abnormal thought processes, delusions, and hallucinations, and has been shown to predict hospital transport and admission. 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4E9F8-92F8-4B55-82EC-A02EDCD016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3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F0246-DC00-FC21-7D72-8BF6989F9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4F90CD-0164-89AA-0275-6E71C31634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D54112-57D9-CCDC-01E3-AD6022F89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objective and descriptive so that the reader could pick out the patient in a crowd</a:t>
            </a:r>
          </a:p>
          <a:p>
            <a:endParaRPr lang="en-US" dirty="0"/>
          </a:p>
          <a:p>
            <a:r>
              <a:rPr lang="en-US" dirty="0"/>
              <a:t>The patient has multiple superficial horizonal cuts in various stages of healing on her inner forearms, as well as bilateral tattoos</a:t>
            </a:r>
          </a:p>
          <a:p>
            <a:endParaRPr lang="en-US" dirty="0"/>
          </a:p>
          <a:p>
            <a:r>
              <a:rPr lang="en-US" dirty="0"/>
              <a:t>Goal: Identify physical markers of self-neglect or acute distress</a:t>
            </a:r>
          </a:p>
          <a:p>
            <a:r>
              <a:rPr lang="en-US" dirty="0"/>
              <a:t>context is king “a person being disheveled is expected if they just survived a house fire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Patient found wearing a heavy winter coat in 90-degree heat, emitting strong body odor, appearing drowsy/lethargic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F3DBE-31F4-4934-6857-BC4D03C279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4E9F8-92F8-4B55-82EC-A02EDCD0165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09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“golden question” to bystander or family: “Is this how they usually act, or is this a change in them?”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4E9F8-92F8-4B55-82EC-A02EDCD016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86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442B4-FB12-6E9A-D901-E09EA1DBC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353CC6-C0E0-0A99-42F3-9F4C734319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84D36F-49BC-1095-F1F9-D6B28DA028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objective and descriptive so that the reader could pick out the patient in a crowd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1E456-CDA7-C844-50F0-D3FE1E03EC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4E9F8-92F8-4B55-82EC-A02EDCD016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79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Behavior</a:t>
            </a:r>
          </a:p>
          <a:p>
            <a:r>
              <a:rPr lang="en-US" dirty="0"/>
              <a:t>This describes the patient's physical and motor activity:</a:t>
            </a:r>
          </a:p>
          <a:p>
            <a:r>
              <a:rPr lang="en-US" b="1" dirty="0"/>
              <a:t>Appearance</a:t>
            </a:r>
            <a:r>
              <a:rPr lang="en-US" dirty="0"/>
              <a:t>: Grooming, hygiene, dress appropriateness, physical condition</a:t>
            </a:r>
          </a:p>
          <a:p>
            <a:r>
              <a:rPr lang="en-US" b="1" dirty="0"/>
              <a:t>Motor activity</a:t>
            </a:r>
            <a:r>
              <a:rPr lang="en-US" dirty="0"/>
              <a:t>: Psychomotor retardation (slowed movements), agitation, restlessness, tremors, tics, mannerisms</a:t>
            </a:r>
          </a:p>
          <a:p>
            <a:r>
              <a:rPr lang="en-US" b="1" dirty="0"/>
              <a:t>Eye contact</a:t>
            </a:r>
            <a:r>
              <a:rPr lang="en-US" dirty="0"/>
              <a:t>: Normal, poor, intense, avoidant</a:t>
            </a:r>
          </a:p>
          <a:p>
            <a:r>
              <a:rPr lang="en-US" b="1" dirty="0"/>
              <a:t>Posture and gait</a:t>
            </a:r>
            <a:r>
              <a:rPr lang="en-US" dirty="0"/>
              <a:t>: Hunched, rigid, normal</a:t>
            </a:r>
          </a:p>
          <a:p>
            <a:r>
              <a:rPr lang="en-US" b="1" dirty="0"/>
              <a:t>Abnormal movements</a:t>
            </a:r>
            <a:r>
              <a:rPr lang="en-US" dirty="0"/>
              <a:t>: Tardive dyskinesia, akathisia, catatonic features</a:t>
            </a:r>
          </a:p>
          <a:p>
            <a:r>
              <a:rPr lang="en-US" b="1" dirty="0"/>
              <a:t>Level of activity</a:t>
            </a:r>
            <a:r>
              <a:rPr lang="en-US" dirty="0"/>
              <a:t>: Hyperactive, hypoactive, normal</a:t>
            </a:r>
          </a:p>
          <a:p>
            <a:r>
              <a:rPr lang="en-US" b="1" dirty="0"/>
              <a:t>Facial expressions</a:t>
            </a:r>
            <a:r>
              <a:rPr lang="en-US" dirty="0"/>
              <a:t>: Animated, flat, appropriate to content</a:t>
            </a:r>
          </a:p>
          <a:p>
            <a:r>
              <a:rPr lang="en-US" b="1" dirty="0"/>
              <a:t>Attitude</a:t>
            </a:r>
          </a:p>
          <a:p>
            <a:r>
              <a:rPr lang="en-US" dirty="0"/>
              <a:t>This refers to the patient's interpersonal style and approach toward the examiner and the interview process:</a:t>
            </a:r>
          </a:p>
          <a:p>
            <a:r>
              <a:rPr lang="en-US" b="1" dirty="0"/>
              <a:t>Cooperative</a:t>
            </a:r>
            <a:r>
              <a:rPr lang="en-US" dirty="0"/>
              <a:t> vs. uncooperative</a:t>
            </a:r>
          </a:p>
          <a:p>
            <a:r>
              <a:rPr lang="en-US" b="1" dirty="0"/>
              <a:t>Engaged</a:t>
            </a:r>
            <a:r>
              <a:rPr lang="en-US" dirty="0"/>
              <a:t> vs. disengaged</a:t>
            </a:r>
          </a:p>
          <a:p>
            <a:r>
              <a:rPr lang="en-US" b="1" dirty="0"/>
              <a:t>Friendly</a:t>
            </a:r>
            <a:r>
              <a:rPr lang="en-US" dirty="0"/>
              <a:t> vs. hostile</a:t>
            </a:r>
          </a:p>
          <a:p>
            <a:r>
              <a:rPr lang="en-US" b="1" dirty="0"/>
              <a:t>Guarded</a:t>
            </a:r>
            <a:r>
              <a:rPr lang="en-US" dirty="0"/>
              <a:t> or suspicious</a:t>
            </a:r>
          </a:p>
          <a:p>
            <a:r>
              <a:rPr lang="en-US" b="1" dirty="0"/>
              <a:t>Defensive</a:t>
            </a:r>
            <a:endParaRPr lang="en-US" dirty="0"/>
          </a:p>
          <a:p>
            <a:r>
              <a:rPr lang="en-US" b="1" dirty="0"/>
              <a:t>Evasive</a:t>
            </a:r>
            <a:endParaRPr lang="en-US" dirty="0"/>
          </a:p>
          <a:p>
            <a:r>
              <a:rPr lang="en-US" b="1" dirty="0"/>
              <a:t>Apathetic</a:t>
            </a:r>
            <a:r>
              <a:rPr lang="en-US" dirty="0"/>
              <a:t> or indifferent</a:t>
            </a:r>
          </a:p>
          <a:p>
            <a:r>
              <a:rPr lang="en-US" b="1" dirty="0"/>
              <a:t>Submissive</a:t>
            </a:r>
            <a:endParaRPr lang="en-US" dirty="0"/>
          </a:p>
          <a:p>
            <a:r>
              <a:rPr lang="en-US" b="1" dirty="0"/>
              <a:t>Dramatic</a:t>
            </a:r>
            <a:r>
              <a:rPr lang="en-US" dirty="0"/>
              <a:t> or histrionic</a:t>
            </a:r>
          </a:p>
          <a:p>
            <a:r>
              <a:rPr lang="en-US" b="1" dirty="0"/>
              <a:t>Playful</a:t>
            </a:r>
            <a:r>
              <a:rPr lang="en-US" dirty="0"/>
              <a:t> or childlike</a:t>
            </a:r>
          </a:p>
          <a:p>
            <a:r>
              <a:rPr lang="en-US" b="1" dirty="0"/>
              <a:t>Seductive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4E9F8-92F8-4B55-82EC-A02EDCD016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15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the person talks (not what they say)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4E9F8-92F8-4B55-82EC-A02EDCD016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84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Module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4E9F8-92F8-4B55-82EC-A02EDCD016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30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objective and observable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4E9F8-92F8-4B55-82EC-A02EDCD016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06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perception module 5:</a:t>
            </a:r>
          </a:p>
          <a:p>
            <a:r>
              <a:rPr lang="en-US" dirty="0"/>
              <a:t>stereotyped olfactory hallucinations are typical of temporal lobe epilepsy</a:t>
            </a:r>
          </a:p>
          <a:p>
            <a:r>
              <a:rPr lang="en-US" dirty="0"/>
              <a:t>gustatory hallucinations may also precede a temporal lobe seizure, rare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4E9F8-92F8-4B55-82EC-A02EDCD016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94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Alogia: thinking process seems slow or empty. may include poverty of speech or content, thought blocking, and increase latency of response </a:t>
            </a:r>
          </a:p>
          <a:p>
            <a:r>
              <a:rPr lang="en-US" dirty="0"/>
              <a:t>Poverty of content: although speech is productive, the patient never actually answers the question. Content can be vague, </a:t>
            </a:r>
            <a:r>
              <a:rPr lang="en-US" dirty="0" err="1"/>
              <a:t>overabstract</a:t>
            </a:r>
            <a:r>
              <a:rPr lang="en-US" dirty="0"/>
              <a:t> or </a:t>
            </a:r>
            <a:r>
              <a:rPr lang="en-US" dirty="0" err="1"/>
              <a:t>overconcrete</a:t>
            </a:r>
            <a:r>
              <a:rPr lang="en-US" dirty="0"/>
              <a:t>, full of repetition, or stereotyped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4E9F8-92F8-4B55-82EC-A02EDCD016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21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4469B-C031-31F5-EFA4-F135481C6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CA256E-B4B8-C6E2-23C4-87D557DB26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A green and black logo&#10;&#10;AI-generated content may be incorrect.">
            <a:extLst>
              <a:ext uri="{FF2B5EF4-FFF2-40B4-BE49-F238E27FC236}">
                <a16:creationId xmlns:a16="http://schemas.microsoft.com/office/drawing/2014/main" id="{76E96D02-9745-80EE-1DAF-0C146AB1E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62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26846-95A7-2A4F-9818-B889AD59C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EAA737-3674-A7FE-8475-D35CC1A72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67A50F-023C-672C-3801-D1020ED93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4/9/2026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D3D0ED-C7AD-0EF6-9129-AE5B6451E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029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E52B4B-290E-EB17-A9A8-891FE01F1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FF6F35-6D7C-5D05-6B6F-AFBD175C0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88B5330-880F-C38D-C880-FF493A8A52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4/9/2026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5A7B440-F217-094D-D104-B49C09201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920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5651E-D80A-3516-F25C-ADB882A07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E2810-D1A1-A8D2-99D7-00A7692F8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green and black logo&#10;&#10;AI-generated content may be incorrect.">
            <a:extLst>
              <a:ext uri="{FF2B5EF4-FFF2-40B4-BE49-F238E27FC236}">
                <a16:creationId xmlns:a16="http://schemas.microsoft.com/office/drawing/2014/main" id="{211F218C-B46F-78D9-9194-DCBD4A24C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CD10745-6F5E-7F27-F328-1A876946C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4/9/2026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EE6638E-38AE-5B31-4234-C17FC755F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769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A6AB3-7A7B-C97F-B9FC-C917E36F6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F7F24-7D80-71EA-4196-31FD5FDDD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green and black logo&#10;&#10;AI-generated content may be incorrect.">
            <a:extLst>
              <a:ext uri="{FF2B5EF4-FFF2-40B4-BE49-F238E27FC236}">
                <a16:creationId xmlns:a16="http://schemas.microsoft.com/office/drawing/2014/main" id="{3EE22647-6629-E870-D7F4-7912F754C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9FA578A-6A07-AB8E-FCD8-4D66DD40C6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4/9/2026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4E95C0-0B66-CB3D-D251-8859CD6EE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189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8F5F8-A374-D2B2-80CF-E9DF7B6C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88B8E-5561-C242-50C2-549C1EE9BF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78FF61-072A-7413-2461-8FC12B6F2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green and black logo&#10;&#10;AI-generated content may be incorrect.">
            <a:extLst>
              <a:ext uri="{FF2B5EF4-FFF2-40B4-BE49-F238E27FC236}">
                <a16:creationId xmlns:a16="http://schemas.microsoft.com/office/drawing/2014/main" id="{9052649C-63FA-94C4-62B7-F882077C4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02DABBCC-C129-1ECD-0FCE-F28880F92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4/9/2026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4B7650-BEA7-4E81-9D64-72A512E9E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271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58640-0CAB-33FB-1038-877CCD871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1D50F-02A4-B245-9282-345065D11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1F9FCE-C192-28C1-E324-162E1A376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9FAA92-34E3-68AF-AE38-16E73DC00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6CE3FC-F7CD-EB93-ACB6-B7D3CD6468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green and black logo&#10;&#10;AI-generated content may be incorrect.">
            <a:extLst>
              <a:ext uri="{FF2B5EF4-FFF2-40B4-BE49-F238E27FC236}">
                <a16:creationId xmlns:a16="http://schemas.microsoft.com/office/drawing/2014/main" id="{DEAA2F8F-6036-D726-BE08-8BF105073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AA0A0EF-FE2B-98A3-3C5E-FF0987BA0E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4/9/2026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A94B5CA-ECB3-6A2F-C55F-D6C2D8C82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89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27C50-91BD-0D24-FB2B-BB29C85CA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green and black logo&#10;&#10;AI-generated content may be incorrect.">
            <a:extLst>
              <a:ext uri="{FF2B5EF4-FFF2-40B4-BE49-F238E27FC236}">
                <a16:creationId xmlns:a16="http://schemas.microsoft.com/office/drawing/2014/main" id="{64A7668B-4BCF-2147-2A31-6B74B022B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561230F-359A-6A4E-10B8-4CC6CA212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4/9/2026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31A2967-8DA7-8BF1-6600-15DB4E614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63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black logo&#10;&#10;AI-generated content may be incorrect.">
            <a:extLst>
              <a:ext uri="{FF2B5EF4-FFF2-40B4-BE49-F238E27FC236}">
                <a16:creationId xmlns:a16="http://schemas.microsoft.com/office/drawing/2014/main" id="{AB7D1C91-2278-911B-8A4E-B7B60A380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1CF2258-1319-776F-2C5A-0FD691EDC4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4/9/2026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10DAE93-3BC1-7F4A-4200-A06EDCF8B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208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393AA-36BE-0170-5EEA-A944938D7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B83D4-182C-9BB5-748E-F3BF8FAC6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82BFD-866F-FD8F-974C-B71001299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green and black logo&#10;&#10;AI-generated content may be incorrect.">
            <a:extLst>
              <a:ext uri="{FF2B5EF4-FFF2-40B4-BE49-F238E27FC236}">
                <a16:creationId xmlns:a16="http://schemas.microsoft.com/office/drawing/2014/main" id="{E7597F97-3C55-DBFA-33EE-3CE0D0C9B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D8B9CAC-1A79-A2EA-C320-570A9F76F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4/9/2026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DBECCAB-A9F8-A12F-1B3F-9AE4EB166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313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91B1-6EE0-FABC-A185-A62686CAB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93DDF5-BC9A-293F-FB98-C06D53823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E6C6D-5E2C-2574-49D9-12E16CD94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green and black logo&#10;&#10;AI-generated content may be incorrect.">
            <a:extLst>
              <a:ext uri="{FF2B5EF4-FFF2-40B4-BE49-F238E27FC236}">
                <a16:creationId xmlns:a16="http://schemas.microsoft.com/office/drawing/2014/main" id="{BFB4EE82-F7DE-E026-57CE-D856DF8C6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894A750-192F-DFFE-48C8-E84ACD5D5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4/9/2026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DC98E9E-EF4E-2F41-CE5E-931B2617D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039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9000">
              <a:srgbClr val="7DE1A3"/>
            </a:gs>
            <a:gs pos="0">
              <a:schemeClr val="accent6">
                <a:lumMod val="5000"/>
                <a:lumOff val="95000"/>
              </a:schemeClr>
            </a:gs>
            <a:gs pos="30000">
              <a:srgbClr val="E2F2E0"/>
            </a:gs>
            <a:gs pos="100000">
              <a:srgbClr val="59A06A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0C101E-9236-E445-F6C0-A752CB58D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6F39A0-03B3-47CB-3DBA-A438C969A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941551-BC80-2878-803B-90534B794EBC}"/>
              </a:ext>
            </a:extLst>
          </p:cNvPr>
          <p:cNvSpPr/>
          <p:nvPr/>
        </p:nvSpPr>
        <p:spPr>
          <a:xfrm>
            <a:off x="0" y="6357887"/>
            <a:ext cx="12192000" cy="501649"/>
          </a:xfrm>
          <a:prstGeom prst="rect">
            <a:avLst/>
          </a:prstGeom>
          <a:solidFill>
            <a:srgbClr val="388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4180C07-D94C-1FC1-9EFB-4979F1900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4/9/2026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EEABD98-B164-BA25-963D-489C4FEC1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3E26B0-E977-EE55-464D-D1DC6DC8E55F}"/>
              </a:ext>
            </a:extLst>
          </p:cNvPr>
          <p:cNvSpPr txBox="1"/>
          <p:nvPr/>
        </p:nvSpPr>
        <p:spPr>
          <a:xfrm>
            <a:off x="3642966" y="6423719"/>
            <a:ext cx="4906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0" dirty="0">
                <a:solidFill>
                  <a:schemeClr val="bg1"/>
                </a:solidFill>
              </a:rPr>
              <a:t>clarksonregional.com/bridges-to-mental-health</a:t>
            </a:r>
          </a:p>
        </p:txBody>
      </p:sp>
    </p:spTree>
    <p:extLst>
      <p:ext uri="{BB962C8B-B14F-4D97-AF65-F5344CB8AC3E}">
        <p14:creationId xmlns:p14="http://schemas.microsoft.com/office/powerpoint/2010/main" val="104579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psychmod.w3.uvm.edu/module/1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7DE1A3"/>
            </a:gs>
            <a:gs pos="0">
              <a:schemeClr val="accent6">
                <a:lumMod val="5000"/>
                <a:lumOff val="95000"/>
              </a:schemeClr>
            </a:gs>
            <a:gs pos="30000">
              <a:srgbClr val="E2F2E0"/>
            </a:gs>
            <a:gs pos="100000">
              <a:srgbClr val="59A06A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Mental Status Examination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726E077-7F87-25A4-2BFC-E572B60653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99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Speech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11049000" cy="4351338"/>
          </a:xfrm>
        </p:spPr>
        <p:txBody>
          <a:bodyPr>
            <a:normAutofit lnSpcReduction="10000"/>
          </a:bodyPr>
          <a:lstStyle/>
          <a:p>
            <a:r>
              <a:rPr lang="en-US" altLang="en-US" b="1" dirty="0"/>
              <a:t>Volume</a:t>
            </a:r>
            <a:r>
              <a:rPr lang="en-US" altLang="en-US" dirty="0"/>
              <a:t>: conversational volume, loud, soft/quiet, whispered</a:t>
            </a:r>
          </a:p>
          <a:p>
            <a:r>
              <a:rPr lang="en-US" altLang="en-US" b="1" dirty="0"/>
              <a:t>Tone: </a:t>
            </a:r>
            <a:r>
              <a:rPr lang="en-US" altLang="en-US" dirty="0"/>
              <a:t>monotone, high/low pitched, prosody (melodic, flat), emotional quality (warm, cheerful, flat, angry, pleading, anxious, melancholic)</a:t>
            </a:r>
          </a:p>
          <a:p>
            <a:r>
              <a:rPr lang="en-US" altLang="en-US" b="1" dirty="0"/>
              <a:t>Rate: </a:t>
            </a:r>
            <a:r>
              <a:rPr lang="en-US" altLang="en-US" dirty="0"/>
              <a:t>conversational pace, slow, rapid, pressured</a:t>
            </a:r>
          </a:p>
          <a:p>
            <a:r>
              <a:rPr lang="en-US" altLang="en-US" b="1" dirty="0"/>
              <a:t>Rhythm</a:t>
            </a:r>
            <a:r>
              <a:rPr lang="en-US" altLang="en-US" dirty="0"/>
              <a:t>: smooth and regular cadence, dysarthric (slurred), stuttering, staccato</a:t>
            </a:r>
          </a:p>
          <a:p>
            <a:r>
              <a:rPr lang="en-US" altLang="en-US" b="1" dirty="0"/>
              <a:t>Fluency: </a:t>
            </a:r>
            <a:r>
              <a:rPr lang="en-US" altLang="en-US" dirty="0"/>
              <a:t>words flow easily without hesitation, difficulty finding words</a:t>
            </a:r>
          </a:p>
          <a:p>
            <a:r>
              <a:rPr lang="en-US" altLang="en-US" b="1" dirty="0"/>
              <a:t>Quantity</a:t>
            </a:r>
            <a:r>
              <a:rPr lang="en-US" altLang="en-US" dirty="0"/>
              <a:t>: spontaneous, answers are appropriately elaborate, talkative, paucity of speech, mutism, increased latency</a:t>
            </a:r>
          </a:p>
          <a:p>
            <a:r>
              <a:rPr lang="en-US" altLang="en-US" b="1" dirty="0"/>
              <a:t>Articulation</a:t>
            </a:r>
            <a:r>
              <a:rPr lang="en-US" altLang="en-US" dirty="0"/>
              <a:t>: clear, articulate, mumbled, dysarthric</a:t>
            </a:r>
          </a:p>
        </p:txBody>
      </p:sp>
    </p:spTree>
    <p:extLst>
      <p:ext uri="{BB962C8B-B14F-4D97-AF65-F5344CB8AC3E}">
        <p14:creationId xmlns:p14="http://schemas.microsoft.com/office/powerpoint/2010/main" val="94293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E530-BCDF-CCFD-F210-7FAB94AD3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Object 4">
                <a:extLst>
                  <a:ext uri="{FF2B5EF4-FFF2-40B4-BE49-F238E27FC236}">
                    <a16:creationId xmlns:a16="http://schemas.microsoft.com/office/drawing/2014/main" id="{43E903FC-2921-EAA3-2C7D-A7B6A729D4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8129003"/>
                  </p:ext>
                </p:extLst>
              </p:nvPr>
            </p:nvGraphicFramePr>
            <p:xfrm>
              <a:off x="838199" y="1353787"/>
              <a:ext cx="10515601" cy="4964645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5" name="Object 4">
                <a:extLst>
                  <a:ext uri="{FF2B5EF4-FFF2-40B4-BE49-F238E27FC236}">
                    <a16:creationId xmlns:a16="http://schemas.microsoft.com/office/drawing/2014/main" id="{43E903FC-2921-EAA3-2C7D-A7B6A729D4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8199" y="1353787"/>
                <a:ext cx="10515601" cy="4964645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DDEF4A49-BB70-8D16-AD69-86D50584C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Quiz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6452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Mood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Patient’s own description of their internal feelings over time (days to weeks)</a:t>
            </a:r>
          </a:p>
          <a:p>
            <a:r>
              <a:rPr lang="en-US" altLang="en-US" i="1" dirty="0"/>
              <a:t>“How have you been feeling lately?”</a:t>
            </a:r>
          </a:p>
          <a:p>
            <a:r>
              <a:rPr lang="en-US" altLang="en-US" i="1" dirty="0"/>
              <a:t>“How would you describe your mood?”</a:t>
            </a:r>
          </a:p>
          <a:p>
            <a:r>
              <a:rPr lang="en-US" altLang="en-US" i="1" dirty="0"/>
              <a:t>“What’s your mood been like over the past week or two?”</a:t>
            </a:r>
          </a:p>
          <a:p>
            <a:endParaRPr lang="en-US" altLang="en-US" i="1" dirty="0"/>
          </a:p>
        </p:txBody>
      </p:sp>
    </p:spTree>
    <p:extLst>
      <p:ext uri="{BB962C8B-B14F-4D97-AF65-F5344CB8AC3E}">
        <p14:creationId xmlns:p14="http://schemas.microsoft.com/office/powerpoint/2010/main" val="2452664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5B4C4-7DC0-3A71-8C47-2F2C7129C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Affect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03D2A-C9A2-706D-264B-758C611CA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29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Object 4">
                <a:extLst>
                  <a:ext uri="{FF2B5EF4-FFF2-40B4-BE49-F238E27FC236}">
                    <a16:creationId xmlns:a16="http://schemas.microsoft.com/office/drawing/2014/main" id="{7563FA2D-7E73-F62B-C3BD-EDC6299DAB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72478493"/>
                  </p:ext>
                </p:extLst>
              </p:nvPr>
            </p:nvGraphicFramePr>
            <p:xfrm>
              <a:off x="581613" y="1525220"/>
              <a:ext cx="11028774" cy="533278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5" name="Object 4">
                <a:extLst>
                  <a:ext uri="{FF2B5EF4-FFF2-40B4-BE49-F238E27FC236}">
                    <a16:creationId xmlns:a16="http://schemas.microsoft.com/office/drawing/2014/main" id="{7563FA2D-7E73-F62B-C3BD-EDC6299DAB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1613" y="1525220"/>
                <a:ext cx="11028774" cy="533278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58EFA12-A866-F0E5-2BA9-8C4C49368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Affect Quiz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Affect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0229" y="2133600"/>
            <a:ext cx="4360862" cy="4135437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/>
              <a:t>Content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/>
              <a:t>Sad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/>
              <a:t>Angry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/>
              <a:t>Irritable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/>
              <a:t>Tearful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/>
              <a:t>Euphoric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971803" y="2133600"/>
            <a:ext cx="3838575" cy="4135438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/>
              <a:t>Range Of Affect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/>
              <a:t>Full range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/>
              <a:t>Restricted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/>
              <a:t>Blunted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/>
              <a:t>Flat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/>
              <a:t>Labile</a:t>
            </a:r>
          </a:p>
          <a:p>
            <a:pPr marL="533400" indent="-533400">
              <a:buFontTx/>
              <a:buAutoNum type="arabicPeriod"/>
            </a:pPr>
            <a:endParaRPr lang="en-US" altLang="en-US" dirty="0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6096000" y="2082794"/>
            <a:ext cx="347503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en-US" altLang="en-US" sz="2800" b="1" dirty="0">
                <a:latin typeface="+mn-lt"/>
              </a:rPr>
              <a:t>Congruence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800" dirty="0">
                <a:latin typeface="+mn-lt"/>
              </a:rPr>
              <a:t>Congruent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800" dirty="0">
                <a:latin typeface="+mn-lt"/>
              </a:rPr>
              <a:t>Incongruent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729149C6-4429-EED4-82EF-3211107EA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8428" y="2082794"/>
            <a:ext cx="347503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en-US" altLang="en-US" sz="2800" b="1" dirty="0">
                <a:latin typeface="+mn-lt"/>
              </a:rPr>
              <a:t>Appropriateness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800" dirty="0">
                <a:latin typeface="+mn-lt"/>
              </a:rPr>
              <a:t>Inappropriate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800" dirty="0">
                <a:latin typeface="+mn-lt"/>
              </a:rPr>
              <a:t>Appropriate</a:t>
            </a:r>
          </a:p>
        </p:txBody>
      </p:sp>
    </p:spTree>
    <p:extLst>
      <p:ext uri="{BB962C8B-B14F-4D97-AF65-F5344CB8AC3E}">
        <p14:creationId xmlns:p14="http://schemas.microsoft.com/office/powerpoint/2010/main" val="161897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DF0D7-DDE2-C3EB-54F1-6007EB88C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Object 4">
                <a:extLst>
                  <a:ext uri="{FF2B5EF4-FFF2-40B4-BE49-F238E27FC236}">
                    <a16:creationId xmlns:a16="http://schemas.microsoft.com/office/drawing/2014/main" id="{A4334593-9211-4673-7D95-932253FA625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81613" y="1525220"/>
              <a:ext cx="11028774" cy="533278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5" name="Object 4">
                <a:extLst>
                  <a:ext uri="{FF2B5EF4-FFF2-40B4-BE49-F238E27FC236}">
                    <a16:creationId xmlns:a16="http://schemas.microsoft.com/office/drawing/2014/main" id="{A4334593-9211-4673-7D95-932253FA62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1613" y="1525220"/>
                <a:ext cx="11028774" cy="533278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5DAF3D3D-0517-519A-872D-9EF0DD65D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Affect Quiz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5685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4D330-5F23-1C5C-A842-8040888BA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C008D-3112-39CF-6173-909E58273B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5 sensory domains:</a:t>
            </a:r>
          </a:p>
          <a:p>
            <a:pPr lvl="1"/>
            <a:r>
              <a:rPr lang="en-US" dirty="0"/>
              <a:t>visual</a:t>
            </a:r>
          </a:p>
          <a:p>
            <a:pPr lvl="1"/>
            <a:r>
              <a:rPr lang="en-US" dirty="0"/>
              <a:t>auditory</a:t>
            </a:r>
          </a:p>
          <a:p>
            <a:pPr lvl="1"/>
            <a:r>
              <a:rPr lang="en-US" dirty="0"/>
              <a:t>tactile</a:t>
            </a:r>
          </a:p>
          <a:p>
            <a:pPr lvl="1"/>
            <a:r>
              <a:rPr lang="en-US" dirty="0"/>
              <a:t>taste</a:t>
            </a:r>
          </a:p>
          <a:p>
            <a:pPr lvl="1"/>
            <a:r>
              <a:rPr lang="en-US" dirty="0"/>
              <a:t>smell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9FB2EA-1240-0325-6B44-716E87A6C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124" y="1568509"/>
            <a:ext cx="6527009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1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26800" y="457200"/>
            <a:ext cx="8885237" cy="914400"/>
          </a:xfrm>
        </p:spPr>
        <p:txBody>
          <a:bodyPr/>
          <a:lstStyle/>
          <a:p>
            <a:r>
              <a:rPr lang="en-US" altLang="en-US" dirty="0"/>
              <a:t>Thought Content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0920" y="1371600"/>
            <a:ext cx="10139680" cy="4800600"/>
          </a:xfrm>
        </p:spPr>
        <p:txBody>
          <a:bodyPr>
            <a:normAutofit fontScale="92500" lnSpcReduction="20000"/>
          </a:bodyPr>
          <a:lstStyle/>
          <a:p>
            <a:pPr marL="533400" indent="-533400">
              <a:buFontTx/>
              <a:buChar char="•"/>
            </a:pPr>
            <a:r>
              <a:rPr lang="en-US" altLang="en-US" dirty="0"/>
              <a:t>Delusions (i.e., persecution, grandiosity, jealousy, reference, delusions of being controlled, systematized delusions)</a:t>
            </a:r>
          </a:p>
          <a:p>
            <a:pPr marL="533400" indent="-533400">
              <a:buFontTx/>
              <a:buChar char="•"/>
            </a:pPr>
            <a:r>
              <a:rPr lang="en-US" altLang="en-US" dirty="0"/>
              <a:t>Paranoia</a:t>
            </a:r>
          </a:p>
          <a:p>
            <a:pPr marL="533400" indent="-533400">
              <a:buFontTx/>
              <a:buChar char="•"/>
            </a:pPr>
            <a:r>
              <a:rPr lang="en-US" altLang="en-US" dirty="0"/>
              <a:t>Obsessions</a:t>
            </a:r>
          </a:p>
          <a:p>
            <a:pPr marL="533400" indent="-533400">
              <a:buFontTx/>
              <a:buChar char="•"/>
            </a:pPr>
            <a:r>
              <a:rPr lang="en-US" altLang="en-US" dirty="0"/>
              <a:t>Ideas of Reference</a:t>
            </a:r>
          </a:p>
          <a:p>
            <a:pPr marL="533400" indent="-533400">
              <a:buFontTx/>
              <a:buChar char="•"/>
            </a:pPr>
            <a:r>
              <a:rPr lang="en-US" altLang="en-US" dirty="0"/>
              <a:t>Grandiose Thoughts </a:t>
            </a:r>
          </a:p>
          <a:p>
            <a:pPr marL="533400" indent="-533400">
              <a:buFontTx/>
              <a:buChar char="•"/>
            </a:pPr>
            <a:r>
              <a:rPr lang="en-US" altLang="en-US" dirty="0"/>
              <a:t>Phobias, Cognitive distortions</a:t>
            </a:r>
          </a:p>
          <a:p>
            <a:pPr marL="533400" indent="-533400">
              <a:buFontTx/>
              <a:buChar char="•"/>
            </a:pPr>
            <a:r>
              <a:rPr lang="en-US" altLang="en-US" dirty="0"/>
              <a:t>Alogia: impoverished thinking and cognition, often seen in schizophrenia (one of the five A’s)</a:t>
            </a:r>
          </a:p>
          <a:p>
            <a:pPr marL="533400" indent="-533400">
              <a:buFontTx/>
              <a:buChar char="•"/>
            </a:pPr>
            <a:r>
              <a:rPr lang="en-US" altLang="en-US" dirty="0"/>
              <a:t>Self-harm, Suicidal Ideation (</a:t>
            </a:r>
            <a:r>
              <a:rPr lang="en-US" altLang="en-US" i="1" dirty="0"/>
              <a:t>(ideation, intent, plan, means, deterrents, future orientation, attempt and previous attempts)</a:t>
            </a:r>
            <a:endParaRPr lang="en-US" altLang="en-US" dirty="0"/>
          </a:p>
          <a:p>
            <a:pPr marL="533400" indent="-533400">
              <a:buFontTx/>
              <a:buChar char="•"/>
            </a:pPr>
            <a:r>
              <a:rPr lang="en-US" altLang="en-US" dirty="0"/>
              <a:t>Homicidal Ideation</a:t>
            </a:r>
          </a:p>
          <a:p>
            <a:pPr marL="609600" indent="-609600">
              <a:buFontTx/>
              <a:buAutoNum type="arabicPeriod"/>
            </a:pPr>
            <a:endParaRPr lang="en-US" altLang="en-US" dirty="0"/>
          </a:p>
          <a:p>
            <a:pPr marL="609600" indent="-609600">
              <a:buFontTx/>
              <a:buAutoNum type="arabicPeriod"/>
            </a:pPr>
            <a:endParaRPr lang="en-US" altLang="en-US" dirty="0"/>
          </a:p>
          <a:p>
            <a:pPr marL="609600" indent="-609600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4650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Thought Process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690688"/>
            <a:ext cx="9464040" cy="4114800"/>
          </a:xfrm>
        </p:spPr>
        <p:txBody>
          <a:bodyPr>
            <a:normAutofit/>
          </a:bodyPr>
          <a:lstStyle/>
          <a:p>
            <a:pPr marL="533400" indent="-533400">
              <a:buFontTx/>
              <a:buChar char="•"/>
            </a:pPr>
            <a:r>
              <a:rPr lang="en-US" altLang="en-US" dirty="0"/>
              <a:t>Is it logical, goal-directed?</a:t>
            </a:r>
          </a:p>
          <a:p>
            <a:pPr marL="533400" indent="-533400">
              <a:buFontTx/>
              <a:buChar char="•"/>
            </a:pPr>
            <a:r>
              <a:rPr lang="en-US" altLang="en-US" dirty="0"/>
              <a:t>Associations (</a:t>
            </a:r>
            <a:r>
              <a:rPr lang="en-US" altLang="en-US" sz="2400" i="1" dirty="0"/>
              <a:t>tight, tangential, flight of ideas, circumstantial, loosening, word salad</a:t>
            </a:r>
            <a:r>
              <a:rPr lang="en-US" altLang="en-US" i="1" dirty="0"/>
              <a:t>)</a:t>
            </a:r>
          </a:p>
          <a:p>
            <a:pPr marL="609600" indent="-609600">
              <a:buFontTx/>
              <a:buChar char="•"/>
            </a:pPr>
            <a:r>
              <a:rPr lang="en-US" altLang="en-US" dirty="0"/>
              <a:t>Latency</a:t>
            </a:r>
          </a:p>
          <a:p>
            <a:pPr marL="609600" indent="-609600">
              <a:buFontTx/>
              <a:buChar char="•"/>
            </a:pPr>
            <a:r>
              <a:rPr lang="en-US" altLang="en-US" dirty="0"/>
              <a:t>Distractible</a:t>
            </a:r>
          </a:p>
          <a:p>
            <a:pPr marL="609600" indent="-609600">
              <a:buFontTx/>
              <a:buChar char="•"/>
            </a:pPr>
            <a:r>
              <a:rPr lang="en-US" altLang="en-US" dirty="0"/>
              <a:t>Thought blocking</a:t>
            </a:r>
          </a:p>
          <a:p>
            <a:pPr marL="609600" indent="-609600">
              <a:buFontTx/>
              <a:buChar char="•"/>
            </a:pPr>
            <a:r>
              <a:rPr lang="en-US" altLang="en-US" dirty="0"/>
              <a:t>Confabulation</a:t>
            </a:r>
          </a:p>
          <a:p>
            <a:pPr marL="609600" indent="-609600">
              <a:buFontTx/>
              <a:buChar char="•"/>
            </a:pPr>
            <a:r>
              <a:rPr lang="en-US" altLang="en-US" dirty="0"/>
              <a:t>Perseveration</a:t>
            </a:r>
          </a:p>
          <a:p>
            <a:pPr marL="609600" indent="-609600">
              <a:buFontTx/>
              <a:buAutoNum type="arabicPeriod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73521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7DE1A3"/>
            </a:gs>
            <a:gs pos="0">
              <a:schemeClr val="accent6">
                <a:lumMod val="5000"/>
                <a:lumOff val="95000"/>
              </a:schemeClr>
            </a:gs>
            <a:gs pos="30000">
              <a:srgbClr val="E2F2E0"/>
            </a:gs>
            <a:gs pos="100000">
              <a:srgbClr val="59A06A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History Taking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6758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Components of  History</a:t>
            </a:r>
          </a:p>
          <a:p>
            <a:pPr lvl="1"/>
            <a:r>
              <a:rPr lang="en-US" altLang="en-US" dirty="0"/>
              <a:t>History of present illness (HPI)</a:t>
            </a:r>
          </a:p>
          <a:p>
            <a:pPr lvl="1"/>
            <a:r>
              <a:rPr lang="en-US" altLang="en-US" dirty="0"/>
              <a:t>Review of symptoms</a:t>
            </a:r>
          </a:p>
          <a:p>
            <a:pPr lvl="1"/>
            <a:r>
              <a:rPr lang="en-US" altLang="en-US" dirty="0"/>
              <a:t>Past psychiatric history</a:t>
            </a:r>
          </a:p>
          <a:p>
            <a:pPr lvl="1"/>
            <a:r>
              <a:rPr lang="en-US" altLang="en-US" dirty="0"/>
              <a:t>Substance use history</a:t>
            </a:r>
          </a:p>
          <a:p>
            <a:pPr lvl="1"/>
            <a:r>
              <a:rPr lang="en-US" altLang="en-US" dirty="0"/>
              <a:t>Medical/surgical history</a:t>
            </a:r>
          </a:p>
          <a:p>
            <a:pPr lvl="1"/>
            <a:r>
              <a:rPr lang="en-US" altLang="en-US" dirty="0"/>
              <a:t>Family history</a:t>
            </a:r>
          </a:p>
          <a:p>
            <a:pPr lvl="1"/>
            <a:r>
              <a:rPr lang="en-US" altLang="en-US" dirty="0"/>
              <a:t>Social/developmental 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299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60572-2503-8490-18B8-6FE9A9AA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6B31908-B6CB-4E4F-923F-E5EB28A7B5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828273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55534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Higher Cognitive Function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Information and vocabulary (s</a:t>
            </a:r>
            <a:r>
              <a:rPr lang="en-US" altLang="en-US" i="1" dirty="0"/>
              <a:t>ocial/political awareness</a:t>
            </a:r>
            <a:r>
              <a:rPr lang="en-US" altLang="en-US" dirty="0"/>
              <a:t>)</a:t>
            </a:r>
          </a:p>
          <a:p>
            <a:r>
              <a:rPr lang="en-US" altLang="en-US" dirty="0"/>
              <a:t>Calculation </a:t>
            </a:r>
          </a:p>
          <a:p>
            <a:r>
              <a:rPr lang="en-US" altLang="en-US" dirty="0"/>
              <a:t>Abstract thinking (</a:t>
            </a:r>
            <a:r>
              <a:rPr lang="en-US" altLang="en-US" i="1" dirty="0"/>
              <a:t>proverbs, similarities)</a:t>
            </a:r>
          </a:p>
          <a:p>
            <a:r>
              <a:rPr lang="en-US" altLang="en-US" dirty="0"/>
              <a:t>Constructional Ability (i.e., </a:t>
            </a:r>
            <a:r>
              <a:rPr lang="en-US" altLang="en-US" i="1" dirty="0"/>
              <a:t>figures - intersecting pentagons</a:t>
            </a:r>
            <a:r>
              <a:rPr lang="en-US" alt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25589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/>
          </a:bodyPr>
          <a:lstStyle/>
          <a:p>
            <a:pPr marL="609600" indent="-609600"/>
            <a:r>
              <a:rPr lang="en-US" altLang="en-US" dirty="0"/>
              <a:t>Insight &amp; Judgment</a:t>
            </a:r>
            <a:br>
              <a:rPr lang="en-US" alt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Insight: how realistically a patient has assessed his or her illness</a:t>
            </a:r>
          </a:p>
          <a:p>
            <a:pPr lvl="1"/>
            <a:r>
              <a:rPr lang="en-US" dirty="0"/>
              <a:t>Do you think that you are ill? Do you think that you need treatment?</a:t>
            </a:r>
          </a:p>
          <a:p>
            <a:r>
              <a:rPr lang="en-US" dirty="0"/>
              <a:t>Judgment</a:t>
            </a:r>
          </a:p>
          <a:p>
            <a:pPr lvl="1"/>
            <a:r>
              <a:rPr lang="en-US" dirty="0"/>
              <a:t>If you ran out of your medication, what would you do? If you feel sick on the lithium, what would you do?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743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D1329-7A58-CFF3-297F-F9D209144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b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62215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A22BA-5356-9091-4B3E-BDBCCB070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Standardized Field Scores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39DE126-A6E2-2080-B639-E2F9C18677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342843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22575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E42B4BC-080E-C6B0-F65B-A06BED919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4B42206-526F-ED7E-CD1F-6596E30A9B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Appearance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9D17E629-7F76-20C1-C94A-C3098DF2A7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Does the patient appear stated age?</a:t>
            </a:r>
          </a:p>
          <a:p>
            <a:r>
              <a:rPr lang="en-US" altLang="en-US" dirty="0"/>
              <a:t>Level of consciousness</a:t>
            </a:r>
          </a:p>
          <a:p>
            <a:r>
              <a:rPr lang="en-US" altLang="en-US" dirty="0"/>
              <a:t>Dress, grooming and hygiene</a:t>
            </a:r>
          </a:p>
          <a:p>
            <a:r>
              <a:rPr lang="en-US" altLang="en-US" dirty="0"/>
              <a:t>Facial expression</a:t>
            </a:r>
          </a:p>
          <a:p>
            <a:r>
              <a:rPr lang="en-US" altLang="en-US" dirty="0"/>
              <a:t>Unique characteristics (tattoos, scars, </a:t>
            </a:r>
            <a:r>
              <a:rPr lang="en-US" altLang="en-US" dirty="0" err="1"/>
              <a:t>etc</a:t>
            </a:r>
            <a:r>
              <a:rPr lang="en-US" altLang="en-US" dirty="0"/>
              <a:t>)</a:t>
            </a:r>
          </a:p>
          <a:p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EEF3DF-4E2D-9E64-BA76-64FF9A755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350" y="1825625"/>
            <a:ext cx="2533650" cy="33264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39ED39-8AB8-2C7D-CDFD-7ED973B66BC6}"/>
              </a:ext>
            </a:extLst>
          </p:cNvPr>
          <p:cNvSpPr txBox="1"/>
          <p:nvPr/>
        </p:nvSpPr>
        <p:spPr>
          <a:xfrm>
            <a:off x="8820150" y="5173434"/>
            <a:ext cx="253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UVM MSE simulation</a:t>
            </a:r>
          </a:p>
        </p:txBody>
      </p:sp>
    </p:spTree>
    <p:extLst>
      <p:ext uri="{BB962C8B-B14F-4D97-AF65-F5344CB8AC3E}">
        <p14:creationId xmlns:p14="http://schemas.microsoft.com/office/powerpoint/2010/main" val="486575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Review of Symptoms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7132" y="1825625"/>
            <a:ext cx="10606668" cy="4351338"/>
          </a:xfrm>
          <a:ln w="28575">
            <a:solidFill>
              <a:schemeClr val="tx1"/>
            </a:solidFill>
          </a:ln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A MAP TO MEDS: 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733BA5-EFFD-7892-75DE-0708B8DFDB4B}"/>
              </a:ext>
            </a:extLst>
          </p:cNvPr>
          <p:cNvSpPr/>
          <p:nvPr/>
        </p:nvSpPr>
        <p:spPr>
          <a:xfrm>
            <a:off x="838200" y="2475571"/>
            <a:ext cx="2016512" cy="129354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</a:t>
            </a:r>
            <a:r>
              <a:rPr lang="en-US" dirty="0">
                <a:solidFill>
                  <a:schemeClr val="tx1"/>
                </a:solidFill>
              </a:rPr>
              <a:t>DHD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087770B-61F7-96DF-DB5A-F65C43610AC6}"/>
              </a:ext>
            </a:extLst>
          </p:cNvPr>
          <p:cNvSpPr/>
          <p:nvPr/>
        </p:nvSpPr>
        <p:spPr>
          <a:xfrm>
            <a:off x="2945089" y="2471852"/>
            <a:ext cx="2016512" cy="129354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</a:t>
            </a:r>
            <a:r>
              <a:rPr lang="en-US" dirty="0">
                <a:solidFill>
                  <a:schemeClr val="tx1"/>
                </a:solidFill>
              </a:rPr>
              <a:t>ood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800D78F-C12D-6889-7C38-A8C8FEBF0166}"/>
              </a:ext>
            </a:extLst>
          </p:cNvPr>
          <p:cNvSpPr/>
          <p:nvPr/>
        </p:nvSpPr>
        <p:spPr>
          <a:xfrm>
            <a:off x="5038264" y="2471852"/>
            <a:ext cx="2016512" cy="129354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</a:t>
            </a:r>
            <a:r>
              <a:rPr lang="en-US" dirty="0">
                <a:solidFill>
                  <a:schemeClr val="tx1"/>
                </a:solidFill>
              </a:rPr>
              <a:t>nxiety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B599476-A0E7-C6E8-1DBC-1081BB14D428}"/>
              </a:ext>
            </a:extLst>
          </p:cNvPr>
          <p:cNvSpPr/>
          <p:nvPr/>
        </p:nvSpPr>
        <p:spPr>
          <a:xfrm>
            <a:off x="7131439" y="2475571"/>
            <a:ext cx="2016512" cy="129354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</a:t>
            </a:r>
            <a:r>
              <a:rPr lang="en-US" dirty="0">
                <a:solidFill>
                  <a:schemeClr val="tx1"/>
                </a:solidFill>
              </a:rPr>
              <a:t>sychosis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5F56F29-6F0B-8935-D924-BC44500F710C}"/>
              </a:ext>
            </a:extLst>
          </p:cNvPr>
          <p:cNvSpPr/>
          <p:nvPr/>
        </p:nvSpPr>
        <p:spPr>
          <a:xfrm>
            <a:off x="9260625" y="2475571"/>
            <a:ext cx="2016512" cy="129354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</a:t>
            </a:r>
            <a:r>
              <a:rPr lang="en-US" dirty="0">
                <a:solidFill>
                  <a:schemeClr val="tx1"/>
                </a:solidFill>
              </a:rPr>
              <a:t>rauma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86BC287-0161-8595-6B2B-B7F2BEEC0A2D}"/>
              </a:ext>
            </a:extLst>
          </p:cNvPr>
          <p:cNvSpPr/>
          <p:nvPr/>
        </p:nvSpPr>
        <p:spPr>
          <a:xfrm>
            <a:off x="834484" y="4256049"/>
            <a:ext cx="2016512" cy="129354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CD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A09FFCD-7300-68C8-0D7B-A3229761956D}"/>
              </a:ext>
            </a:extLst>
          </p:cNvPr>
          <p:cNvSpPr/>
          <p:nvPr/>
        </p:nvSpPr>
        <p:spPr>
          <a:xfrm>
            <a:off x="2941373" y="4252330"/>
            <a:ext cx="2016512" cy="129354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</a:t>
            </a:r>
            <a:r>
              <a:rPr lang="en-US" dirty="0">
                <a:solidFill>
                  <a:schemeClr val="tx1"/>
                </a:solidFill>
              </a:rPr>
              <a:t>edical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1874D36-A473-9C24-0E72-C74B5B51728A}"/>
              </a:ext>
            </a:extLst>
          </p:cNvPr>
          <p:cNvSpPr/>
          <p:nvPr/>
        </p:nvSpPr>
        <p:spPr>
          <a:xfrm>
            <a:off x="5034548" y="4252330"/>
            <a:ext cx="2016512" cy="129354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</a:t>
            </a:r>
            <a:r>
              <a:rPr lang="en-US" dirty="0">
                <a:solidFill>
                  <a:schemeClr val="tx1"/>
                </a:solidFill>
              </a:rPr>
              <a:t>ating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5164EB5-85E4-9987-45D9-E3B082C6EEDA}"/>
              </a:ext>
            </a:extLst>
          </p:cNvPr>
          <p:cNvSpPr/>
          <p:nvPr/>
        </p:nvSpPr>
        <p:spPr>
          <a:xfrm>
            <a:off x="7127723" y="4256049"/>
            <a:ext cx="2016512" cy="129354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</a:t>
            </a:r>
            <a:r>
              <a:rPr lang="en-US" dirty="0">
                <a:solidFill>
                  <a:schemeClr val="tx1"/>
                </a:solidFill>
              </a:rPr>
              <a:t>evelopmental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A1B118B-B31A-04E1-3049-4A383282673E}"/>
              </a:ext>
            </a:extLst>
          </p:cNvPr>
          <p:cNvSpPr/>
          <p:nvPr/>
        </p:nvSpPr>
        <p:spPr>
          <a:xfrm>
            <a:off x="9256909" y="4256049"/>
            <a:ext cx="2016512" cy="129354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</a:t>
            </a:r>
            <a:r>
              <a:rPr lang="en-US" dirty="0">
                <a:solidFill>
                  <a:schemeClr val="tx1"/>
                </a:solidFill>
              </a:rPr>
              <a:t>ubstance use</a:t>
            </a:r>
          </a:p>
        </p:txBody>
      </p:sp>
    </p:spTree>
    <p:extLst>
      <p:ext uri="{BB962C8B-B14F-4D97-AF65-F5344CB8AC3E}">
        <p14:creationId xmlns:p14="http://schemas.microsoft.com/office/powerpoint/2010/main" val="2643262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56281-20AC-7BAF-6333-AB75B2521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Mental Status Exam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C2B56F3-5CB9-9288-4636-3E8DD9A0A5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1446202"/>
              </p:ext>
            </p:extLst>
          </p:nvPr>
        </p:nvGraphicFramePr>
        <p:xfrm>
          <a:off x="1394460" y="1690688"/>
          <a:ext cx="87249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8252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A3E15-C2B4-63B3-5047-4A2B7C219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12905E6-E498-BA7F-DCB0-7FBDF74662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Appearance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99CD3DD-4DE1-44E3-ADEE-5C70ED7C70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Level of consciousness</a:t>
            </a:r>
          </a:p>
          <a:p>
            <a:r>
              <a:rPr lang="en-US" altLang="en-US" dirty="0"/>
              <a:t>Does the patient appear stated age?</a:t>
            </a:r>
          </a:p>
          <a:p>
            <a:r>
              <a:rPr lang="en-US" altLang="en-US" dirty="0"/>
              <a:t>Dress, grooming and hygiene</a:t>
            </a:r>
          </a:p>
          <a:p>
            <a:r>
              <a:rPr lang="en-US" altLang="en-US" dirty="0"/>
              <a:t>Facial expression</a:t>
            </a:r>
          </a:p>
          <a:p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7CC780-9DCE-E1BF-A4D4-0FBF27C36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414" y="1690688"/>
            <a:ext cx="3895238" cy="37714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324F4F-377E-5AA9-18D4-216C3B3CF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467" y="1852699"/>
            <a:ext cx="4925133" cy="315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0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63FF4-A859-3F1C-523E-C88D1FA67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96F4F-100E-FAB8-F55D-E99644FC4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 and Attitude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BB499-F508-F43D-9C2C-5F39000D17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Behavior</a:t>
            </a:r>
            <a:r>
              <a:rPr lang="en-US" dirty="0"/>
              <a:t>: physical and motor activity</a:t>
            </a:r>
          </a:p>
          <a:p>
            <a:r>
              <a:rPr lang="en-US" b="1" dirty="0"/>
              <a:t>motor activity </a:t>
            </a:r>
            <a:r>
              <a:rPr lang="en-US" dirty="0"/>
              <a:t>(slowed, agitated, restlessness, tremor, tics, mannerisms)</a:t>
            </a:r>
          </a:p>
          <a:p>
            <a:r>
              <a:rPr lang="en-US" b="1" dirty="0"/>
              <a:t>posture and gait </a:t>
            </a:r>
            <a:r>
              <a:rPr lang="en-US" dirty="0"/>
              <a:t>(hunched, rigid, normal)</a:t>
            </a:r>
          </a:p>
          <a:p>
            <a:r>
              <a:rPr lang="en-US" b="1" dirty="0"/>
              <a:t>abnormal movements </a:t>
            </a:r>
            <a:r>
              <a:rPr lang="en-US" dirty="0"/>
              <a:t>(tardive dyskinesia, akathisia, catatonic features)</a:t>
            </a:r>
          </a:p>
          <a:p>
            <a:r>
              <a:rPr lang="en-US" b="1" dirty="0"/>
              <a:t>level of activity </a:t>
            </a:r>
            <a:r>
              <a:rPr lang="en-US" dirty="0"/>
              <a:t>(hyperactive, hypoactive, normal)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FD7AC-7A4A-B81C-241F-D1BB9E69A2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Attitude</a:t>
            </a:r>
            <a:r>
              <a:rPr lang="en-US" dirty="0"/>
              <a:t>: interpersonal style and approach during the interview</a:t>
            </a:r>
          </a:p>
          <a:p>
            <a:r>
              <a:rPr lang="en-US" b="1" dirty="0"/>
              <a:t>eye contact</a:t>
            </a:r>
            <a:r>
              <a:rPr lang="en-US" dirty="0"/>
              <a:t>: normal, poor, intense, avoidant </a:t>
            </a:r>
          </a:p>
          <a:p>
            <a:r>
              <a:rPr lang="en-US" b="1" dirty="0"/>
              <a:t>cooperative vs. uncooperative</a:t>
            </a:r>
          </a:p>
          <a:p>
            <a:r>
              <a:rPr lang="en-US" b="1" dirty="0"/>
              <a:t>engaged vs. disengaged</a:t>
            </a:r>
          </a:p>
          <a:p>
            <a:r>
              <a:rPr lang="en-US" b="1" dirty="0"/>
              <a:t>friendly vs. hostile</a:t>
            </a:r>
          </a:p>
          <a:p>
            <a:r>
              <a:rPr lang="en-US" b="1" dirty="0"/>
              <a:t>guarded or suspicious</a:t>
            </a:r>
          </a:p>
          <a:p>
            <a:r>
              <a:rPr lang="en-US" b="1" dirty="0"/>
              <a:t>defensive</a:t>
            </a:r>
          </a:p>
        </p:txBody>
      </p:sp>
    </p:spTree>
    <p:extLst>
      <p:ext uri="{BB962C8B-B14F-4D97-AF65-F5344CB8AC3E}">
        <p14:creationId xmlns:p14="http://schemas.microsoft.com/office/powerpoint/2010/main" val="4258130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Simulation/Practice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7279"/>
            <a:ext cx="10515600" cy="380968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Mental Status Module:</a:t>
            </a:r>
            <a:endParaRPr lang="en-US" dirty="0"/>
          </a:p>
          <a:p>
            <a:pPr marL="0" indent="0">
              <a:buNone/>
            </a:pPr>
            <a:r>
              <a:rPr lang="en-US" u="sng" dirty="0">
                <a:hlinkClick r:id="rId2"/>
              </a:rPr>
              <a:t>https://psychmod.w3.uvm.edu/module/1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User ID :</a:t>
            </a:r>
            <a:r>
              <a:rPr lang="en-US" dirty="0" err="1"/>
              <a:t>psychmod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Password:  </a:t>
            </a:r>
            <a:r>
              <a:rPr lang="en-US" dirty="0" err="1"/>
              <a:t>UVMmodules</a:t>
            </a:r>
            <a:r>
              <a:rPr lang="en-US" dirty="0"/>
              <a:t>!@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615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Object 4">
                <a:extLst>
                  <a:ext uri="{FF2B5EF4-FFF2-40B4-BE49-F238E27FC236}">
                    <a16:creationId xmlns:a16="http://schemas.microsoft.com/office/drawing/2014/main" id="{7563FA2D-7E73-F62B-C3BD-EDC6299DAB1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-4195" y="-1338"/>
              <a:ext cx="12184875" cy="6866036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5" name="Object 4">
                <a:extLst>
                  <a:ext uri="{FF2B5EF4-FFF2-40B4-BE49-F238E27FC236}">
                    <a16:creationId xmlns:a16="http://schemas.microsoft.com/office/drawing/2014/main" id="{7563FA2D-7E73-F62B-C3BD-EDC6299DAB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4195" y="-1338"/>
                <a:ext cx="12184875" cy="6866036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565252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3B8B8-5DF0-47A1-927A-F58FAC181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Object 4">
                <a:extLst>
                  <a:ext uri="{FF2B5EF4-FFF2-40B4-BE49-F238E27FC236}">
                    <a16:creationId xmlns:a16="http://schemas.microsoft.com/office/drawing/2014/main" id="{3112D9BE-6547-D061-EDF5-29F71D5515D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38199" y="1353787"/>
              <a:ext cx="10515601" cy="4964645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5" name="Object 4">
                <a:extLst>
                  <a:ext uri="{FF2B5EF4-FFF2-40B4-BE49-F238E27FC236}">
                    <a16:creationId xmlns:a16="http://schemas.microsoft.com/office/drawing/2014/main" id="{3112D9BE-6547-D061-EDF5-29F71D5515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8199" y="1353787"/>
                <a:ext cx="10515601" cy="4964645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0AC0AE4-E7D0-4F49-768C-D32D5C85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Quiz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0230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L_APP_PRESENTATION_ID" val="f7216b31-a6ba-414c-923a-c4fa72e24881"/>
  <p:tag name="PHL_APP_ACCESS_URL" val="https://pigeonhole.at/982832/access/59NG3QW32V/p"/>
  <p:tag name="PHL_APP_CURRENT_SESSION_INDEX" val="0"/>
  <p:tag name="PHL_APP_INSERTED_SESSION_IDS" val="[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SSION_ID" val="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SSION_ID" val="760433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SSION_ID" val="760433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SSION_ID" val="760433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SSION_ID" val="760433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ridges_ PPT template" id="{A3BE0DF7-872F-401F-A2C8-44733975127C}" vid="{8479AC2C-9515-42D9-8400-23C171C9C9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webextensions/_rels/webextension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webextensions/_rels/webextension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webextensions/_rels/webextension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webextensions/taskpanes.xml><?xml version="1.0" encoding="utf-8"?>
<wetp:taskpanes xmlns:wetp="http://schemas.microsoft.com/office/webextensions/taskpanes/2010/11">
  <wetp:taskpane dockstate="right" visibility="0" width="525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608EE25-B65A-4524-9609-5C7C6DCDD6D5}">
  <we:reference id="wa200007203" version="1.1.0.0" store="en-US" storeType="OMEX"/>
  <we:alternateReferences>
    <we:reference id="WA200007203" version="1.1.0.0" store="" storeType="OMEX"/>
  </we:alternateReferences>
  <we:properties>
    <we:property name="presentationId" value="&quot;f7216b31-a6ba-414c-923a-c4fa72e24881&quot;"/>
    <we:property name="workspace" value="&quot;{\&quot;id\&quot;:173738,\&quot;name\&quot;:\&quot;MGHPA Workspace\&quot;,\&quot;type\&quot;:\&quot;team\&quot;}&quot;"/>
    <we:property name="pigeonhole" value="&quot;{\&quot;id\&quot;:982832,\&quot;name\&quot;:\&quot;Bridges to Mental Health Live Training Tenaska Center\&quot;,\&quot;passcode\&quot;:\&quot;TENASKA\&quot;,\&quot;planType\&quot;:\&quot;Pro\&quot;,\&quot;startDate\&quot;:\&quot;2026-04-09\&quot;,\&quot;endDate\&quot;:\&quot;2026-04-12\&quot;,\&quot;timezone\&quot;:\&quot;America/Chicago\&quot;,\&quot;status\&quot;:\&quot;upcoming\&quot;,\&quot;attendeeProfiles\&quot;:true,\&quot;adminPanelLink\&quot;:\&quot;https://pigeonhole.at/982832/access/KB74BP7R69/a\&quot;,\&quot;awaLink\&quot;:\&quot;https://pigeonhole.at/TENASKA\&quot;,\&quot;projectorPanelLink\&quot;:\&quot;https://pigeonhole.at/982832/access/59NG3QW32V/p\&quot;,\&quot;subscriptionId\&quot;:3099,\&quot;pigeonholeType\&quot;:\&quot;event\&quot;}&quot;"/>
    <we:property name="session" value="&quot;{\&quot;id\&quot;:0,\&quot;name\&quot;:\&quot;\&quot;,\&quot;type\&quot;:\&quot;\&quot;,\&quot;pigeonholeId\&quot;:0,\&quot;workspaceId\&quot;:0,\&quot;endDate\&quot;:\&quot;\&quot;}&quot;"/>
  </we:properties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A22BEC30-1377-4124-A8F2-CCB63BADE740}">
  <we:reference id="WA104381025" version="1.0.0.0" store="en-US" storeType="omex"/>
  <we:alternateReferences>
    <we:reference id="WA104381025" version="1.0.0.0" store="omex" storeType="omex"/>
  </we:alternateReferences>
  <we:properties>
    <we:property name="slideId" value="471"/>
    <we:property name="presentationId" value="&quot;f7216b31-a6ba-414c-923a-c4fa72e24881&quot;"/>
    <we:property name="sessionId" value="null"/>
    <we:property name="signInInstructionsSessionId" value="0"/>
    <we:property name="accessCode" value="&quot;59NG3QW32V&quot;"/>
    <we:property name="url" value="&quot;https://pigeonhole.at/982832/access/59NG3QW32V/p&quot;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A22BEC30-1377-4124-A8F2-CCB63BADE740}">
  <we:reference id="WA104381025" version="1.0.0.0" store="en-US" storeType="omex"/>
  <we:alternateReferences>
    <we:reference id="WA104381025" version="1.0.0.0" store="omex" storeType="omex"/>
  </we:alternateReferences>
  <we:properties>
    <we:property name="accessCode" value="&quot;59NG3QW32V&quot;"/>
    <we:property name="presentationId" value="&quot;f7216b31-a6ba-414c-923a-c4fa72e24881&quot;"/>
    <we:property name="sessionId" value="7604333"/>
    <we:property name="slideId" value="471"/>
    <we:property name="url" value="&quot;https://pigeonhole.at/982832/access/59NG3QW32V/p&quot;"/>
  </we:properties>
  <we:bindings/>
  <we:snapshot xmlns:r="http://schemas.openxmlformats.org/officeDocument/2006/relationships" r:embed="rId1"/>
</we:webextension>
</file>

<file path=ppt/webextensions/webextension4.xml><?xml version="1.0" encoding="utf-8"?>
<we:webextension xmlns:we="http://schemas.microsoft.com/office/webextensions/webextension/2010/11" id="{A22BEC30-1377-4124-A8F2-CCB63BADE740}">
  <we:reference id="WA104381025" version="1.0.0.0" store="en-US" storeType="omex"/>
  <we:alternateReferences>
    <we:reference id="WA104381025" version="1.0.0.0" store="omex" storeType="omex"/>
  </we:alternateReferences>
  <we:properties>
    <we:property name="accessCode" value="&quot;59NG3QW32V&quot;"/>
    <we:property name="presentationId" value="&quot;f7216b31-a6ba-414c-923a-c4fa72e24881&quot;"/>
    <we:property name="sessionId" value="7604333"/>
    <we:property name="slideId" value="475"/>
    <we:property name="url" value="&quot;https://pigeonhole.at/982832/access/59NG3QW32V/p&quot;"/>
  </we:properties>
  <we:bindings/>
  <we:snapshot xmlns:r="http://schemas.openxmlformats.org/officeDocument/2006/relationships" r:embed="rId1"/>
</we:webextension>
</file>

<file path=ppt/webextensions/webextension5.xml><?xml version="1.0" encoding="utf-8"?>
<we:webextension xmlns:we="http://schemas.microsoft.com/office/webextensions/webextension/2010/11" id="{A22BEC30-1377-4124-A8F2-CCB63BADE740}">
  <we:reference id="WA104381025" version="1.0.0.0" store="en-US" storeType="omex"/>
  <we:alternateReferences>
    <we:reference id="WA104381025" version="1.0.0.0" store="omex" storeType="omex"/>
  </we:alternateReferences>
  <we:properties>
    <we:property name="accessCode" value="&quot;59NG3QW32V&quot;"/>
    <we:property name="presentationId" value="&quot;f7216b31-a6ba-414c-923a-c4fa72e24881&quot;"/>
    <we:property name="sessionId" value="7604334"/>
    <we:property name="slideId" value="477"/>
    <we:property name="url" value="&quot;https://pigeonhole.at/982832/access/59NG3QW32V/p&quot;"/>
  </we:properties>
  <we:bindings/>
  <we:snapshot xmlns:r="http://schemas.openxmlformats.org/officeDocument/2006/relationships" r:embed="rId1"/>
</we:webextension>
</file>

<file path=ppt/webextensions/webextension6.xml><?xml version="1.0" encoding="utf-8"?>
<we:webextension xmlns:we="http://schemas.microsoft.com/office/webextensions/webextension/2010/11" id="{A22BEC30-1377-4124-A8F2-CCB63BADE740}">
  <we:reference id="WA104381025" version="1.0.0.0" store="en-US" storeType="omex"/>
  <we:alternateReferences>
    <we:reference id="WA104381025" version="1.0.0.0" store="omex" storeType="omex"/>
  </we:alternateReferences>
  <we:properties>
    <we:property name="accessCode" value="&quot;59NG3QW32V&quot;"/>
    <we:property name="presentationId" value="&quot;f7216b31-a6ba-414c-923a-c4fa72e24881&quot;"/>
    <we:property name="sessionId" value="7604334"/>
    <we:property name="slideId" value="467"/>
    <we:property name="url" value="&quot;https://pigeonhole.at/982832/access/59NG3QW32V/p&quot;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d7552b67-71e3-4a32-bccd-162f47bea66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BF8D4B9DDA564A9A2143268BDFD4F6" ma:contentTypeVersion="17" ma:contentTypeDescription="Create a new document." ma:contentTypeScope="" ma:versionID="a72470a821fc91f3a59705e2fef5a80e">
  <xsd:schema xmlns:xsd="http://www.w3.org/2001/XMLSchema" xmlns:xs="http://www.w3.org/2001/XMLSchema" xmlns:p="http://schemas.microsoft.com/office/2006/metadata/properties" xmlns:ns1="http://schemas.microsoft.com/sharepoint/v3" xmlns:ns3="d7552b67-71e3-4a32-bccd-162f47bea669" xmlns:ns4="5520ca94-f4a5-475b-bf69-e6bd9e93acad" targetNamespace="http://schemas.microsoft.com/office/2006/metadata/properties" ma:root="true" ma:fieldsID="af04161074c8050fe0f3b582d2f88390" ns1:_="" ns3:_="" ns4:_="">
    <xsd:import namespace="http://schemas.microsoft.com/sharepoint/v3"/>
    <xsd:import namespace="d7552b67-71e3-4a32-bccd-162f47bea669"/>
    <xsd:import namespace="5520ca94-f4a5-475b-bf69-e6bd9e93aca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_activity" minOccurs="0"/>
                <xsd:element ref="ns3:MediaLengthInSecond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552b67-71e3-4a32-bccd-162f47bea6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20ca94-f4a5-475b-bf69-e6bd9e93aca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31FCDD-8F36-4320-A6B2-F49E6614FE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0E088B-3B37-4756-86A2-E150D6AD63B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d7552b67-71e3-4a32-bccd-162f47bea669"/>
    <ds:schemaRef ds:uri="http://schemas.microsoft.com/sharepoint/v3"/>
    <ds:schemaRef ds:uri="5520ca94-f4a5-475b-bf69-e6bd9e93acad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7713C11-9D94-481A-80FF-81C2A830B3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7552b67-71e3-4a32-bccd-162f47bea669"/>
    <ds:schemaRef ds:uri="5520ca94-f4a5-475b-bf69-e6bd9e93ac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992</TotalTime>
  <Words>1314</Words>
  <Application>Microsoft Office PowerPoint</Application>
  <PresentationFormat>Widescreen</PresentationFormat>
  <Paragraphs>231</Paragraphs>
  <Slides>25</Slides>
  <Notes>14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Times New Roman</vt:lpstr>
      <vt:lpstr>1_Office Theme</vt:lpstr>
      <vt:lpstr>Mental Status Examination</vt:lpstr>
      <vt:lpstr>History Taking</vt:lpstr>
      <vt:lpstr>Review of Symptoms</vt:lpstr>
      <vt:lpstr>The Mental Status Exam</vt:lpstr>
      <vt:lpstr>Appearance</vt:lpstr>
      <vt:lpstr>Behavior and Attitude</vt:lpstr>
      <vt:lpstr>Simulation/Practice</vt:lpstr>
      <vt:lpstr>PowerPoint Presentation</vt:lpstr>
      <vt:lpstr>Speech Quiz</vt:lpstr>
      <vt:lpstr>Speech </vt:lpstr>
      <vt:lpstr>Speech Quiz</vt:lpstr>
      <vt:lpstr>Mood </vt:lpstr>
      <vt:lpstr>Affect Quiz</vt:lpstr>
      <vt:lpstr>Affect Quiz</vt:lpstr>
      <vt:lpstr>Affect </vt:lpstr>
      <vt:lpstr>Affect Quiz</vt:lpstr>
      <vt:lpstr>Perception </vt:lpstr>
      <vt:lpstr>Thought Content</vt:lpstr>
      <vt:lpstr>Thought Process </vt:lpstr>
      <vt:lpstr>Cognition</vt:lpstr>
      <vt:lpstr>Higher Cognitive Function</vt:lpstr>
      <vt:lpstr>Insight &amp; Judgment </vt:lpstr>
      <vt:lpstr>PowerPoint Presentation</vt:lpstr>
      <vt:lpstr>Standardized Field Scores</vt:lpstr>
      <vt:lpstr>Appearance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Fowler, Alexandra D.</dc:creator>
  <cp:lastModifiedBy>Althoff, Rob</cp:lastModifiedBy>
  <cp:revision>69</cp:revision>
  <dcterms:created xsi:type="dcterms:W3CDTF">2022-10-06T16:48:33Z</dcterms:created>
  <dcterms:modified xsi:type="dcterms:W3CDTF">2026-04-09T15:22:35Z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0x010100FDBF8D4B9DDA564A9A2143268BDFD4F6</vt:lpwstr>
  </property>
</Properties>
</file>