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webextensions/webextension2.xml" ContentType="application/vnd.ms-office.webextension+xml"/>
  <Override PartName="/ppt/tags/tag3.xml" ContentType="application/vnd.openxmlformats-officedocument.presentationml.tags+xml"/>
  <Override PartName="/ppt/webextensions/webextension3.xml" ContentType="application/vnd.ms-office.webextension+xml"/>
  <Override PartName="/ppt/tags/tag4.xml" ContentType="application/vnd.openxmlformats-officedocument.presentationml.tags+xml"/>
  <Override PartName="/ppt/webextensions/webextension4.xml" ContentType="application/vnd.ms-office.webextension+xml"/>
  <Override PartName="/ppt/tags/tag5.xml" ContentType="application/vnd.openxmlformats-officedocument.presentationml.tags+xml"/>
  <Override PartName="/ppt/webextensions/webextension5.xml" ContentType="application/vnd.ms-office.webextension+xml"/>
  <Override PartName="/ppt/tags/tag6.xml" ContentType="application/vnd.openxmlformats-officedocument.presentationml.tags+xml"/>
  <Override PartName="/ppt/webextensions/webextension6.xml" ContentType="application/vnd.ms-office.webextension+xml"/>
  <Override PartName="/ppt/tags/tag7.xml" ContentType="application/vnd.openxmlformats-officedocument.presentationml.tags+xml"/>
  <Override PartName="/ppt/webextensions/webextension7.xml" ContentType="application/vnd.ms-office.webextension+xml"/>
  <Override PartName="/ppt/tags/tag8.xml" ContentType="application/vnd.openxmlformats-officedocument.presentationml.tags+xml"/>
  <Override PartName="/ppt/webextensions/webextension8.xml" ContentType="application/vnd.ms-office.webextension+xml"/>
  <Override PartName="/ppt/tags/tag9.xml" ContentType="application/vnd.openxmlformats-officedocument.presentationml.tags+xml"/>
  <Override PartName="/ppt/webextensions/webextension9.xml" ContentType="application/vnd.ms-office.webextension+xml"/>
  <Override PartName="/ppt/tags/tag10.xml" ContentType="application/vnd.openxmlformats-officedocument.presentationml.tags+xml"/>
  <Override PartName="/ppt/webextensions/webextension10.xml" ContentType="application/vnd.ms-office.webextension+xml"/>
  <Override PartName="/ppt/tags/tag11.xml" ContentType="application/vnd.openxmlformats-officedocument.presentationml.tags+xml"/>
  <Override PartName="/ppt/webextensions/webextension11.xml" ContentType="application/vnd.ms-office.webextension+xml"/>
  <Override PartName="/ppt/tags/tag12.xml" ContentType="application/vnd.openxmlformats-officedocument.presentationml.tags+xml"/>
  <Override PartName="/ppt/webextensions/webextension12.xml" ContentType="application/vnd.ms-office.webextension+xml"/>
  <Override PartName="/ppt/tags/tag13.xml" ContentType="application/vnd.openxmlformats-officedocument.presentationml.tags+xml"/>
  <Override PartName="/ppt/webextensions/webextension13.xml" ContentType="application/vnd.ms-office.webextens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29" r:id="rId5"/>
    <p:sldId id="257" r:id="rId6"/>
    <p:sldId id="344" r:id="rId7"/>
    <p:sldId id="345" r:id="rId8"/>
    <p:sldId id="348" r:id="rId9"/>
    <p:sldId id="343" r:id="rId10"/>
    <p:sldId id="256" r:id="rId11"/>
    <p:sldId id="346" r:id="rId12"/>
    <p:sldId id="347" r:id="rId13"/>
    <p:sldId id="349" r:id="rId14"/>
    <p:sldId id="350" r:id="rId15"/>
    <p:sldId id="351" r:id="rId16"/>
    <p:sldId id="352" r:id="rId17"/>
    <p:sldId id="353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ADD"/>
    <a:srgbClr val="388B4F"/>
    <a:srgbClr val="90CEA2"/>
    <a:srgbClr val="325729"/>
    <a:srgbClr val="7DE1A3"/>
    <a:srgbClr val="E4E4E4"/>
    <a:srgbClr val="B7DDBA"/>
    <a:srgbClr val="AFE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3649C-EB12-4148-AFF7-B97423E03D67}" v="173" dt="2026-04-09T16:01:23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thoff, Rob" userId="d3a6be77-a378-406d-b453-a7f650687276" providerId="ADAL" clId="{C842A7B1-731E-4E69-B917-C99BCA532959}"/>
    <pc:docChg chg="undo custSel addSld delSld modSld sldOrd">
      <pc:chgData name="Althoff, Rob" userId="d3a6be77-a378-406d-b453-a7f650687276" providerId="ADAL" clId="{C842A7B1-731E-4E69-B917-C99BCA532959}" dt="2026-04-09T02:44:09.719" v="565" actId="1076"/>
      <pc:docMkLst>
        <pc:docMk/>
      </pc:docMkLst>
      <pc:sldChg chg="addSp modSp add mod ord modAnim">
        <pc:chgData name="Althoff, Rob" userId="d3a6be77-a378-406d-b453-a7f650687276" providerId="ADAL" clId="{C842A7B1-731E-4E69-B917-C99BCA532959}" dt="2026-04-08T18:28:34.630" v="549"/>
        <pc:sldMkLst>
          <pc:docMk/>
          <pc:sldMk cId="109857222" sldId="256"/>
        </pc:sldMkLst>
        <pc:graphicFrameChg chg="mod">
          <ac:chgData name="Althoff, Rob" userId="d3a6be77-a378-406d-b453-a7f650687276" providerId="ADAL" clId="{C842A7B1-731E-4E69-B917-C99BCA532959}" dt="2026-04-08T18:18:58.715" v="447" actId="14100"/>
          <ac:graphicFrameMkLst>
            <pc:docMk/>
            <pc:sldMk cId="109857222" sldId="256"/>
            <ac:graphicFrameMk id="5" creationId="{7563FA2D-7E73-F62B-C3BD-EDC6299DAB1A}"/>
          </ac:graphicFrameMkLst>
        </pc:graphicFrameChg>
        <pc:picChg chg="add mod">
          <ac:chgData name="Althoff, Rob" userId="d3a6be77-a378-406d-b453-a7f650687276" providerId="ADAL" clId="{C842A7B1-731E-4E69-B917-C99BCA532959}" dt="2026-04-08T18:19:28.995" v="454" actId="1076"/>
          <ac:picMkLst>
            <pc:docMk/>
            <pc:sldMk cId="109857222" sldId="256"/>
            <ac:picMk id="2" creationId="{F9D58AD4-BAAA-67A2-CF70-F55B25BE9E90}"/>
          </ac:picMkLst>
        </pc:picChg>
      </pc:sldChg>
      <pc:sldChg chg="add">
        <pc:chgData name="Althoff, Rob" userId="d3a6be77-a378-406d-b453-a7f650687276" providerId="ADAL" clId="{C842A7B1-731E-4E69-B917-C99BCA532959}" dt="2026-04-08T18:18:08.399" v="443"/>
        <pc:sldMkLst>
          <pc:docMk/>
          <pc:sldMk cId="0" sldId="257"/>
        </pc:sldMkLst>
      </pc:sldChg>
      <pc:sldChg chg="modSp mod">
        <pc:chgData name="Althoff, Rob" userId="d3a6be77-a378-406d-b453-a7f650687276" providerId="ADAL" clId="{C842A7B1-731E-4E69-B917-C99BCA532959}" dt="2026-04-04T20:39:56.869" v="59" actId="20577"/>
        <pc:sldMkLst>
          <pc:docMk/>
          <pc:sldMk cId="4236558982" sldId="329"/>
        </pc:sldMkLst>
        <pc:spChg chg="mod">
          <ac:chgData name="Althoff, Rob" userId="d3a6be77-a378-406d-b453-a7f650687276" providerId="ADAL" clId="{C842A7B1-731E-4E69-B917-C99BCA532959}" dt="2026-04-04T20:39:56.869" v="59" actId="20577"/>
          <ac:spMkLst>
            <pc:docMk/>
            <pc:sldMk cId="4236558982" sldId="329"/>
            <ac:spMk id="3" creationId="{00000000-0000-0000-0000-000000000000}"/>
          </ac:spMkLst>
        </pc:spChg>
        <pc:spChg chg="mod">
          <ac:chgData name="Althoff, Rob" userId="d3a6be77-a378-406d-b453-a7f650687276" providerId="ADAL" clId="{C842A7B1-731E-4E69-B917-C99BCA532959}" dt="2026-04-04T20:39:49.712" v="40" actId="20577"/>
          <ac:spMkLst>
            <pc:docMk/>
            <pc:sldMk cId="4236558982" sldId="329"/>
            <ac:spMk id="8" creationId="{1BAC59F6-5AC1-DDDD-E0DF-824CB0284982}"/>
          </ac:spMkLst>
        </pc:spChg>
      </pc:sldChg>
      <pc:sldChg chg="modSp new del mod">
        <pc:chgData name="Althoff, Rob" userId="d3a6be77-a378-406d-b453-a7f650687276" providerId="ADAL" clId="{C842A7B1-731E-4E69-B917-C99BCA532959}" dt="2026-04-08T18:18:15.901" v="444" actId="47"/>
        <pc:sldMkLst>
          <pc:docMk/>
          <pc:sldMk cId="638707000" sldId="330"/>
        </pc:sldMkLst>
      </pc:sldChg>
      <pc:sldChg chg="addSp delSp modSp new del mod">
        <pc:chgData name="Althoff, Rob" userId="d3a6be77-a378-406d-b453-a7f650687276" providerId="ADAL" clId="{C842A7B1-731E-4E69-B917-C99BCA532959}" dt="2026-04-09T01:57:59.488" v="560" actId="47"/>
        <pc:sldMkLst>
          <pc:docMk/>
          <pc:sldMk cId="226773323" sldId="331"/>
        </pc:sldMkLst>
        <pc:picChg chg="add del mod">
          <ac:chgData name="Althoff, Rob" userId="d3a6be77-a378-406d-b453-a7f650687276" providerId="ADAL" clId="{C842A7B1-731E-4E69-B917-C99BCA532959}" dt="2026-04-08T18:19:17.266" v="450" actId="21"/>
          <ac:picMkLst>
            <pc:docMk/>
            <pc:sldMk cId="226773323" sldId="331"/>
            <ac:picMk id="5" creationId="{F9D58AD4-BAAA-67A2-CF70-F55B25BE9E90}"/>
          </ac:picMkLst>
        </pc:picChg>
      </pc:sldChg>
      <pc:sldChg chg="addSp delSp modSp new del mod">
        <pc:chgData name="Althoff, Rob" userId="d3a6be77-a378-406d-b453-a7f650687276" providerId="ADAL" clId="{C842A7B1-731E-4E69-B917-C99BCA532959}" dt="2026-04-08T18:20:10.712" v="464" actId="47"/>
        <pc:sldMkLst>
          <pc:docMk/>
          <pc:sldMk cId="1850718215" sldId="332"/>
        </pc:sldMkLst>
        <pc:picChg chg="add del mod">
          <ac:chgData name="Althoff, Rob" userId="d3a6be77-a378-406d-b453-a7f650687276" providerId="ADAL" clId="{C842A7B1-731E-4E69-B917-C99BCA532959}" dt="2026-04-08T18:19:52.531" v="458" actId="21"/>
          <ac:picMkLst>
            <pc:docMk/>
            <pc:sldMk cId="1850718215" sldId="332"/>
            <ac:picMk id="1026" creationId="{0F62D0AE-AD3C-4592-4F20-F2410A3C4E23}"/>
          </ac:picMkLst>
        </pc:picChg>
      </pc:sldChg>
      <pc:sldChg chg="modSp new del mod">
        <pc:chgData name="Althoff, Rob" userId="d3a6be77-a378-406d-b453-a7f650687276" providerId="ADAL" clId="{C842A7B1-731E-4E69-B917-C99BCA532959}" dt="2026-04-08T18:21:09.286" v="484" actId="47"/>
        <pc:sldMkLst>
          <pc:docMk/>
          <pc:sldMk cId="1915447298" sldId="333"/>
        </pc:sldMkLst>
      </pc:sldChg>
      <pc:sldChg chg="modSp new del mod">
        <pc:chgData name="Althoff, Rob" userId="d3a6be77-a378-406d-b453-a7f650687276" providerId="ADAL" clId="{C842A7B1-731E-4E69-B917-C99BCA532959}" dt="2026-04-08T18:21:10.462" v="485" actId="47"/>
        <pc:sldMkLst>
          <pc:docMk/>
          <pc:sldMk cId="1010287729" sldId="334"/>
        </pc:sldMkLst>
      </pc:sldChg>
      <pc:sldChg chg="addSp delSp modSp new del mod">
        <pc:chgData name="Althoff, Rob" userId="d3a6be77-a378-406d-b453-a7f650687276" providerId="ADAL" clId="{C842A7B1-731E-4E69-B917-C99BCA532959}" dt="2026-04-08T18:21:41.815" v="492" actId="47"/>
        <pc:sldMkLst>
          <pc:docMk/>
          <pc:sldMk cId="4085804165" sldId="335"/>
        </pc:sldMkLst>
        <pc:picChg chg="add del mod">
          <ac:chgData name="Althoff, Rob" userId="d3a6be77-a378-406d-b453-a7f650687276" providerId="ADAL" clId="{C842A7B1-731E-4E69-B917-C99BCA532959}" dt="2026-04-08T18:21:20.214" v="487" actId="21"/>
          <ac:picMkLst>
            <pc:docMk/>
            <pc:sldMk cId="4085804165" sldId="335"/>
            <ac:picMk id="5" creationId="{B6CA5433-C6F3-C043-DEBE-B3FBBE1476B0}"/>
          </ac:picMkLst>
        </pc:picChg>
      </pc:sldChg>
      <pc:sldChg chg="modSp new del mod">
        <pc:chgData name="Althoff, Rob" userId="d3a6be77-a378-406d-b453-a7f650687276" providerId="ADAL" clId="{C842A7B1-731E-4E69-B917-C99BCA532959}" dt="2026-04-08T18:22:18.616" v="500" actId="47"/>
        <pc:sldMkLst>
          <pc:docMk/>
          <pc:sldMk cId="3790421760" sldId="336"/>
        </pc:sldMkLst>
      </pc:sldChg>
      <pc:sldChg chg="addSp delSp modSp new del mod">
        <pc:chgData name="Althoff, Rob" userId="d3a6be77-a378-406d-b453-a7f650687276" providerId="ADAL" clId="{C842A7B1-731E-4E69-B917-C99BCA532959}" dt="2026-04-08T18:22:36.324" v="504" actId="47"/>
        <pc:sldMkLst>
          <pc:docMk/>
          <pc:sldMk cId="1299057471" sldId="337"/>
        </pc:sldMkLst>
        <pc:picChg chg="add mod">
          <ac:chgData name="Althoff, Rob" userId="d3a6be77-a378-406d-b453-a7f650687276" providerId="ADAL" clId="{C842A7B1-731E-4E69-B917-C99BCA532959}" dt="2026-04-08T18:21:51.529" v="493" actId="1076"/>
          <ac:picMkLst>
            <pc:docMk/>
            <pc:sldMk cId="1299057471" sldId="337"/>
            <ac:picMk id="2050" creationId="{3CD2AF49-6411-3764-E06E-BAAF1679D011}"/>
          </ac:picMkLst>
        </pc:picChg>
      </pc:sldChg>
      <pc:sldChg chg="addSp delSp modSp new del mod">
        <pc:chgData name="Althoff, Rob" userId="d3a6be77-a378-406d-b453-a7f650687276" providerId="ADAL" clId="{C842A7B1-731E-4E69-B917-C99BCA532959}" dt="2026-04-08T18:22:56.401" v="510" actId="47"/>
        <pc:sldMkLst>
          <pc:docMk/>
          <pc:sldMk cId="1947392712" sldId="338"/>
        </pc:sldMkLst>
        <pc:picChg chg="add del mod">
          <ac:chgData name="Althoff, Rob" userId="d3a6be77-a378-406d-b453-a7f650687276" providerId="ADAL" clId="{C842A7B1-731E-4E69-B917-C99BCA532959}" dt="2026-04-08T18:22:45.630" v="506" actId="21"/>
          <ac:picMkLst>
            <pc:docMk/>
            <pc:sldMk cId="1947392712" sldId="338"/>
            <ac:picMk id="3076" creationId="{E30042F1-EAE8-BFB9-5D03-526A24CBC654}"/>
          </ac:picMkLst>
        </pc:picChg>
      </pc:sldChg>
      <pc:sldChg chg="addSp delSp modSp new del mod delAnim modAnim">
        <pc:chgData name="Althoff, Rob" userId="d3a6be77-a378-406d-b453-a7f650687276" providerId="ADAL" clId="{C842A7B1-731E-4E69-B917-C99BCA532959}" dt="2026-04-08T18:27:22.747" v="526" actId="47"/>
        <pc:sldMkLst>
          <pc:docMk/>
          <pc:sldMk cId="3711241060" sldId="339"/>
        </pc:sldMkLst>
        <pc:picChg chg="add del mod">
          <ac:chgData name="Althoff, Rob" userId="d3a6be77-a378-406d-b453-a7f650687276" providerId="ADAL" clId="{C842A7B1-731E-4E69-B917-C99BCA532959}" dt="2026-04-08T18:24:46.128" v="514" actId="21"/>
          <ac:picMkLst>
            <pc:docMk/>
            <pc:sldMk cId="3711241060" sldId="339"/>
            <ac:picMk id="4" creationId="{9BBF4F99-02D7-A2EE-3635-C1E0E3DB7FED}"/>
          </ac:picMkLst>
        </pc:picChg>
      </pc:sldChg>
      <pc:sldChg chg="addSp delSp modSp new del mod delAnim modAnim">
        <pc:chgData name="Althoff, Rob" userId="d3a6be77-a378-406d-b453-a7f650687276" providerId="ADAL" clId="{C842A7B1-731E-4E69-B917-C99BCA532959}" dt="2026-04-08T18:27:24.185" v="527" actId="47"/>
        <pc:sldMkLst>
          <pc:docMk/>
          <pc:sldMk cId="1779474447" sldId="340"/>
        </pc:sldMkLst>
        <pc:picChg chg="add del mod">
          <ac:chgData name="Althoff, Rob" userId="d3a6be77-a378-406d-b453-a7f650687276" providerId="ADAL" clId="{C842A7B1-731E-4E69-B917-C99BCA532959}" dt="2026-04-08T18:26:57.682" v="519" actId="21"/>
          <ac:picMkLst>
            <pc:docMk/>
            <pc:sldMk cId="1779474447" sldId="340"/>
            <ac:picMk id="4" creationId="{1F1DAD9C-0505-A4BB-0454-7DE42428E481}"/>
          </ac:picMkLst>
        </pc:picChg>
      </pc:sldChg>
      <pc:sldChg chg="addSp delSp modSp new del mod delAnim modAnim">
        <pc:chgData name="Althoff, Rob" userId="d3a6be77-a378-406d-b453-a7f650687276" providerId="ADAL" clId="{C842A7B1-731E-4E69-B917-C99BCA532959}" dt="2026-04-08T18:27:53.618" v="536" actId="47"/>
        <pc:sldMkLst>
          <pc:docMk/>
          <pc:sldMk cId="3956146515" sldId="341"/>
        </pc:sldMkLst>
        <pc:picChg chg="add del mod">
          <ac:chgData name="Althoff, Rob" userId="d3a6be77-a378-406d-b453-a7f650687276" providerId="ADAL" clId="{C842A7B1-731E-4E69-B917-C99BCA532959}" dt="2026-04-08T18:27:33.549" v="529" actId="21"/>
          <ac:picMkLst>
            <pc:docMk/>
            <pc:sldMk cId="3956146515" sldId="341"/>
            <ac:picMk id="4" creationId="{7707A7E7-02EF-E495-6470-E44EE28233D9}"/>
          </ac:picMkLst>
        </pc:picChg>
      </pc:sldChg>
      <pc:sldChg chg="addSp delSp modSp new del mod delAnim modAnim">
        <pc:chgData name="Althoff, Rob" userId="d3a6be77-a378-406d-b453-a7f650687276" providerId="ADAL" clId="{C842A7B1-731E-4E69-B917-C99BCA532959}" dt="2026-04-08T18:28:26.633" v="547" actId="47"/>
        <pc:sldMkLst>
          <pc:docMk/>
          <pc:sldMk cId="1228659028" sldId="342"/>
        </pc:sldMkLst>
        <pc:picChg chg="add del mod">
          <ac:chgData name="Althoff, Rob" userId="d3a6be77-a378-406d-b453-a7f650687276" providerId="ADAL" clId="{C842A7B1-731E-4E69-B917-C99BCA532959}" dt="2026-04-08T18:28:07.560" v="540" actId="21"/>
          <ac:picMkLst>
            <pc:docMk/>
            <pc:sldMk cId="1228659028" sldId="342"/>
            <ac:picMk id="4" creationId="{CEDC66FD-E63A-0E3A-5B80-948E68B0A43A}"/>
          </ac:picMkLst>
        </pc:picChg>
      </pc:sldChg>
      <pc:sldChg chg="add del">
        <pc:chgData name="Althoff, Rob" userId="d3a6be77-a378-406d-b453-a7f650687276" providerId="ADAL" clId="{C842A7B1-731E-4E69-B917-C99BCA532959}" dt="2026-04-08T18:19:07.896" v="449" actId="47"/>
        <pc:sldMkLst>
          <pc:docMk/>
          <pc:sldMk cId="0" sldId="343"/>
        </pc:sldMkLst>
      </pc:sldChg>
      <pc:sldChg chg="addSp delSp modSp add mod ord delAnim modAnim">
        <pc:chgData name="Althoff, Rob" userId="d3a6be77-a378-406d-b453-a7f650687276" providerId="ADAL" clId="{C842A7B1-731E-4E69-B917-C99BCA532959}" dt="2026-04-08T18:28:40.913" v="551"/>
        <pc:sldMkLst>
          <pc:docMk/>
          <pc:sldMk cId="72901561" sldId="343"/>
        </pc:sldMkLst>
        <pc:picChg chg="del">
          <ac:chgData name="Althoff, Rob" userId="d3a6be77-a378-406d-b453-a7f650687276" providerId="ADAL" clId="{C842A7B1-731E-4E69-B917-C99BCA532959}" dt="2026-04-08T18:19:55.587" v="459" actId="478"/>
          <ac:picMkLst>
            <pc:docMk/>
            <pc:sldMk cId="72901561" sldId="343"/>
            <ac:picMk id="2" creationId="{9C566708-1EE2-DC29-E967-FDEED3F82265}"/>
          </ac:picMkLst>
        </pc:picChg>
        <pc:picChg chg="add mod">
          <ac:chgData name="Althoff, Rob" userId="d3a6be77-a378-406d-b453-a7f650687276" providerId="ADAL" clId="{C842A7B1-731E-4E69-B917-C99BCA532959}" dt="2026-04-08T18:20:03.855" v="462" actId="1076"/>
          <ac:picMkLst>
            <pc:docMk/>
            <pc:sldMk cId="72901561" sldId="343"/>
            <ac:picMk id="1026" creationId="{0F62D0AE-AD3C-4592-4F20-F2410A3C4E23}"/>
          </ac:picMkLst>
        </pc:picChg>
      </pc:sldChg>
      <pc:sldChg chg="addSp delSp modSp add mod modAnim">
        <pc:chgData name="Althoff, Rob" userId="d3a6be77-a378-406d-b453-a7f650687276" providerId="ADAL" clId="{C842A7B1-731E-4E69-B917-C99BCA532959}" dt="2026-04-09T02:44:09.719" v="565" actId="1076"/>
        <pc:sldMkLst>
          <pc:docMk/>
          <pc:sldMk cId="850758149" sldId="344"/>
        </pc:sldMkLst>
        <pc:spChg chg="add mod">
          <ac:chgData name="Althoff, Rob" userId="d3a6be77-a378-406d-b453-a7f650687276" providerId="ADAL" clId="{C842A7B1-731E-4E69-B917-C99BCA532959}" dt="2026-04-08T18:20:38.938" v="478" actId="1076"/>
          <ac:spMkLst>
            <pc:docMk/>
            <pc:sldMk cId="850758149" sldId="344"/>
            <ac:spMk id="2" creationId="{7E085DFB-4782-BD44-4853-2D348E967C38}"/>
          </ac:spMkLst>
        </pc:spChg>
        <pc:spChg chg="add mod">
          <ac:chgData name="Althoff, Rob" userId="d3a6be77-a378-406d-b453-a7f650687276" providerId="ADAL" clId="{C842A7B1-731E-4E69-B917-C99BCA532959}" dt="2026-04-09T02:44:09.719" v="565" actId="1076"/>
          <ac:spMkLst>
            <pc:docMk/>
            <pc:sldMk cId="850758149" sldId="344"/>
            <ac:spMk id="4" creationId="{6AD9BE5B-FA2B-3197-EF70-5CEFF2728B12}"/>
          </ac:spMkLst>
        </pc:spChg>
        <pc:graphicFrameChg chg="mod">
          <ac:chgData name="Althoff, Rob" userId="d3a6be77-a378-406d-b453-a7f650687276" providerId="ADAL" clId="{C842A7B1-731E-4E69-B917-C99BCA532959}" dt="2026-04-08T18:20:49.775" v="480" actId="14100"/>
          <ac:graphicFrameMkLst>
            <pc:docMk/>
            <pc:sldMk cId="850758149" sldId="344"/>
            <ac:graphicFrameMk id="5" creationId="{6DD5A339-57B2-6E1E-54C9-6A0238604C9B}"/>
          </ac:graphicFrameMkLst>
        </pc:graphicFrameChg>
        <pc:picChg chg="del">
          <ac:chgData name="Althoff, Rob" userId="d3a6be77-a378-406d-b453-a7f650687276" providerId="ADAL" clId="{C842A7B1-731E-4E69-B917-C99BCA532959}" dt="2026-04-08T18:20:18.686" v="466" actId="478"/>
          <ac:picMkLst>
            <pc:docMk/>
            <pc:sldMk cId="850758149" sldId="344"/>
            <ac:picMk id="1026" creationId="{6EE84E02-2501-C06C-7847-01D199C44F37}"/>
          </ac:picMkLst>
        </pc:picChg>
      </pc:sldChg>
      <pc:sldChg chg="modSp add mod">
        <pc:chgData name="Althoff, Rob" userId="d3a6be77-a378-406d-b453-a7f650687276" providerId="ADAL" clId="{C842A7B1-731E-4E69-B917-C99BCA532959}" dt="2026-04-08T18:21:05.305" v="483" actId="20577"/>
        <pc:sldMkLst>
          <pc:docMk/>
          <pc:sldMk cId="2069881435" sldId="345"/>
        </pc:sldMkLst>
        <pc:spChg chg="mod">
          <ac:chgData name="Althoff, Rob" userId="d3a6be77-a378-406d-b453-a7f650687276" providerId="ADAL" clId="{C842A7B1-731E-4E69-B917-C99BCA532959}" dt="2026-04-08T18:21:05.305" v="483" actId="20577"/>
          <ac:spMkLst>
            <pc:docMk/>
            <pc:sldMk cId="2069881435" sldId="345"/>
            <ac:spMk id="2" creationId="{DD157B9B-FD10-43E3-12E1-38C9419EF5BD}"/>
          </ac:spMkLst>
        </pc:spChg>
      </pc:sldChg>
      <pc:sldChg chg="addSp delSp modSp add mod modAnim">
        <pc:chgData name="Althoff, Rob" userId="d3a6be77-a378-406d-b453-a7f650687276" providerId="ADAL" clId="{C842A7B1-731E-4E69-B917-C99BCA532959}" dt="2026-04-08T18:21:31.741" v="491"/>
        <pc:sldMkLst>
          <pc:docMk/>
          <pc:sldMk cId="619664873" sldId="346"/>
        </pc:sldMkLst>
        <pc:picChg chg="add mod">
          <ac:chgData name="Althoff, Rob" userId="d3a6be77-a378-406d-b453-a7f650687276" providerId="ADAL" clId="{C842A7B1-731E-4E69-B917-C99BCA532959}" dt="2026-04-08T18:21:28.192" v="490" actId="1076"/>
          <ac:picMkLst>
            <pc:docMk/>
            <pc:sldMk cId="619664873" sldId="346"/>
            <ac:picMk id="2" creationId="{B6CA5433-C6F3-C043-DEBE-B3FBBE1476B0}"/>
          </ac:picMkLst>
        </pc:picChg>
        <pc:picChg chg="del">
          <ac:chgData name="Althoff, Rob" userId="d3a6be77-a378-406d-b453-a7f650687276" providerId="ADAL" clId="{C842A7B1-731E-4E69-B917-C99BCA532959}" dt="2026-04-08T18:21:22.988" v="488" actId="478"/>
          <ac:picMkLst>
            <pc:docMk/>
            <pc:sldMk cId="619664873" sldId="346"/>
            <ac:picMk id="1026" creationId="{0ED7F194-EF6C-32B7-1D1C-FB1E873F13F7}"/>
          </ac:picMkLst>
        </pc:picChg>
      </pc:sldChg>
      <pc:sldChg chg="addSp delSp modSp add modAnim">
        <pc:chgData name="Althoff, Rob" userId="d3a6be77-a378-406d-b453-a7f650687276" providerId="ADAL" clId="{C842A7B1-731E-4E69-B917-C99BCA532959}" dt="2026-04-08T18:29:27.960" v="555"/>
        <pc:sldMkLst>
          <pc:docMk/>
          <pc:sldMk cId="3011812943" sldId="347"/>
        </pc:sldMkLst>
        <pc:picChg chg="add mod">
          <ac:chgData name="Althoff, Rob" userId="d3a6be77-a378-406d-b453-a7f650687276" providerId="ADAL" clId="{C842A7B1-731E-4E69-B917-C99BCA532959}" dt="2026-04-08T18:22:32.186" v="503" actId="1076"/>
          <ac:picMkLst>
            <pc:docMk/>
            <pc:sldMk cId="3011812943" sldId="347"/>
            <ac:picMk id="2" creationId="{EE342992-6A7C-4493-1F0F-F57292AEB6A3}"/>
          </ac:picMkLst>
        </pc:picChg>
        <pc:picChg chg="del">
          <ac:chgData name="Althoff, Rob" userId="d3a6be77-a378-406d-b453-a7f650687276" providerId="ADAL" clId="{C842A7B1-731E-4E69-B917-C99BCA532959}" dt="2026-04-08T18:22:28.325" v="501" actId="478"/>
          <ac:picMkLst>
            <pc:docMk/>
            <pc:sldMk cId="3011812943" sldId="347"/>
            <ac:picMk id="1026" creationId="{89ADBA78-88A8-874C-A2BE-BE69FB23DE88}"/>
          </ac:picMkLst>
        </pc:picChg>
      </pc:sldChg>
      <pc:sldChg chg="modSp add mod ord">
        <pc:chgData name="Althoff, Rob" userId="d3a6be77-a378-406d-b453-a7f650687276" providerId="ADAL" clId="{C842A7B1-731E-4E69-B917-C99BCA532959}" dt="2026-04-08T18:22:14.018" v="499"/>
        <pc:sldMkLst>
          <pc:docMk/>
          <pc:sldMk cId="435200993" sldId="348"/>
        </pc:sldMkLst>
        <pc:spChg chg="mod">
          <ac:chgData name="Althoff, Rob" userId="d3a6be77-a378-406d-b453-a7f650687276" providerId="ADAL" clId="{C842A7B1-731E-4E69-B917-C99BCA532959}" dt="2026-04-08T18:22:10.473" v="497" actId="20577"/>
          <ac:spMkLst>
            <pc:docMk/>
            <pc:sldMk cId="435200993" sldId="348"/>
            <ac:spMk id="2" creationId="{AEECED21-D042-BA31-F4ED-ACF1830B81AC}"/>
          </ac:spMkLst>
        </pc:spChg>
      </pc:sldChg>
      <pc:sldChg chg="addSp delSp modSp add modAnim">
        <pc:chgData name="Althoff, Rob" userId="d3a6be77-a378-406d-b453-a7f650687276" providerId="ADAL" clId="{C842A7B1-731E-4E69-B917-C99BCA532959}" dt="2026-04-08T18:29:23.348" v="554"/>
        <pc:sldMkLst>
          <pc:docMk/>
          <pc:sldMk cId="4160011576" sldId="349"/>
        </pc:sldMkLst>
        <pc:picChg chg="del">
          <ac:chgData name="Althoff, Rob" userId="d3a6be77-a378-406d-b453-a7f650687276" providerId="ADAL" clId="{C842A7B1-731E-4E69-B917-C99BCA532959}" dt="2026-04-08T18:22:48.490" v="507" actId="478"/>
          <ac:picMkLst>
            <pc:docMk/>
            <pc:sldMk cId="4160011576" sldId="349"/>
            <ac:picMk id="2" creationId="{A689228F-1CDE-085B-9425-96A9D9E00845}"/>
          </ac:picMkLst>
        </pc:picChg>
        <pc:picChg chg="add mod">
          <ac:chgData name="Althoff, Rob" userId="d3a6be77-a378-406d-b453-a7f650687276" providerId="ADAL" clId="{C842A7B1-731E-4E69-B917-C99BCA532959}" dt="2026-04-08T18:23:07.655" v="511"/>
          <ac:picMkLst>
            <pc:docMk/>
            <pc:sldMk cId="4160011576" sldId="349"/>
            <ac:picMk id="3" creationId="{EBDFB3C2-9B2B-BA5C-5428-82EAD5B2DD4A}"/>
          </ac:picMkLst>
        </pc:picChg>
        <pc:picChg chg="add mod">
          <ac:chgData name="Althoff, Rob" userId="d3a6be77-a378-406d-b453-a7f650687276" providerId="ADAL" clId="{C842A7B1-731E-4E69-B917-C99BCA532959}" dt="2026-04-08T18:22:53.607" v="509" actId="1076"/>
          <ac:picMkLst>
            <pc:docMk/>
            <pc:sldMk cId="4160011576" sldId="349"/>
            <ac:picMk id="3076" creationId="{E30042F1-EAE8-BFB9-5D03-526A24CBC654}"/>
          </ac:picMkLst>
        </pc:picChg>
      </pc:sldChg>
      <pc:sldChg chg="addSp delSp modSp add mod modAnim">
        <pc:chgData name="Althoff, Rob" userId="d3a6be77-a378-406d-b453-a7f650687276" providerId="ADAL" clId="{C842A7B1-731E-4E69-B917-C99BCA532959}" dt="2026-04-08T18:40:57.701" v="559"/>
        <pc:sldMkLst>
          <pc:docMk/>
          <pc:sldMk cId="812249719" sldId="350"/>
        </pc:sldMkLst>
        <pc:picChg chg="add mod">
          <ac:chgData name="Althoff, Rob" userId="d3a6be77-a378-406d-b453-a7f650687276" providerId="ADAL" clId="{C842A7B1-731E-4E69-B917-C99BCA532959}" dt="2026-04-08T18:24:57.759" v="517" actId="1076"/>
          <ac:picMkLst>
            <pc:docMk/>
            <pc:sldMk cId="812249719" sldId="350"/>
            <ac:picMk id="4" creationId="{9BBF4F99-02D7-A2EE-3635-C1E0E3DB7FED}"/>
          </ac:picMkLst>
        </pc:picChg>
        <pc:picChg chg="del">
          <ac:chgData name="Althoff, Rob" userId="d3a6be77-a378-406d-b453-a7f650687276" providerId="ADAL" clId="{C842A7B1-731E-4E69-B917-C99BCA532959}" dt="2026-04-08T18:23:46.957" v="513" actId="478"/>
          <ac:picMkLst>
            <pc:docMk/>
            <pc:sldMk cId="812249719" sldId="350"/>
            <ac:picMk id="3076" creationId="{573DE822-2803-F45F-27D4-8EEB0BADB632}"/>
          </ac:picMkLst>
        </pc:picChg>
      </pc:sldChg>
      <pc:sldChg chg="addSp delSp modSp add mod delAnim modAnim">
        <pc:chgData name="Althoff, Rob" userId="d3a6be77-a378-406d-b453-a7f650687276" providerId="ADAL" clId="{C842A7B1-731E-4E69-B917-C99BCA532959}" dt="2026-04-08T18:40:51.699" v="558"/>
        <pc:sldMkLst>
          <pc:docMk/>
          <pc:sldMk cId="3779243511" sldId="351"/>
        </pc:sldMkLst>
        <pc:picChg chg="add mod">
          <ac:chgData name="Althoff, Rob" userId="d3a6be77-a378-406d-b453-a7f650687276" providerId="ADAL" clId="{C842A7B1-731E-4E69-B917-C99BCA532959}" dt="2026-04-08T18:27:19.560" v="525" actId="14100"/>
          <ac:picMkLst>
            <pc:docMk/>
            <pc:sldMk cId="3779243511" sldId="351"/>
            <ac:picMk id="2" creationId="{1F1DAD9C-0505-A4BB-0454-7DE42428E481}"/>
          </ac:picMkLst>
        </pc:picChg>
        <pc:picChg chg="del">
          <ac:chgData name="Althoff, Rob" userId="d3a6be77-a378-406d-b453-a7f650687276" providerId="ADAL" clId="{C842A7B1-731E-4E69-B917-C99BCA532959}" dt="2026-04-08T18:27:00.834" v="520" actId="478"/>
          <ac:picMkLst>
            <pc:docMk/>
            <pc:sldMk cId="3779243511" sldId="351"/>
            <ac:picMk id="4" creationId="{EA7419B2-24AB-499E-7C4A-16C464054AC4}"/>
          </ac:picMkLst>
        </pc:picChg>
      </pc:sldChg>
      <pc:sldChg chg="addSp delSp modSp add del mod delAnim modAnim">
        <pc:chgData name="Althoff, Rob" userId="d3a6be77-a378-406d-b453-a7f650687276" providerId="ADAL" clId="{C842A7B1-731E-4E69-B917-C99BCA532959}" dt="2026-04-08T18:40:44.071" v="557"/>
        <pc:sldMkLst>
          <pc:docMk/>
          <pc:sldMk cId="684879286" sldId="352"/>
        </pc:sldMkLst>
        <pc:picChg chg="del">
          <ac:chgData name="Althoff, Rob" userId="d3a6be77-a378-406d-b453-a7f650687276" providerId="ADAL" clId="{C842A7B1-731E-4E69-B917-C99BCA532959}" dt="2026-04-08T18:27:36.227" v="530" actId="478"/>
          <ac:picMkLst>
            <pc:docMk/>
            <pc:sldMk cId="684879286" sldId="352"/>
            <ac:picMk id="2" creationId="{468FE9D2-8986-19A8-28A2-9857FB68CA3B}"/>
          </ac:picMkLst>
        </pc:picChg>
        <pc:picChg chg="add mod">
          <ac:chgData name="Althoff, Rob" userId="d3a6be77-a378-406d-b453-a7f650687276" providerId="ADAL" clId="{C842A7B1-731E-4E69-B917-C99BCA532959}" dt="2026-04-08T18:27:51.517" v="535" actId="1076"/>
          <ac:picMkLst>
            <pc:docMk/>
            <pc:sldMk cId="684879286" sldId="352"/>
            <ac:picMk id="4" creationId="{7707A7E7-02EF-E495-6470-E44EE28233D9}"/>
          </ac:picMkLst>
        </pc:picChg>
      </pc:sldChg>
      <pc:sldChg chg="addSp delSp modSp add mod delAnim modAnim">
        <pc:chgData name="Althoff, Rob" userId="d3a6be77-a378-406d-b453-a7f650687276" providerId="ADAL" clId="{C842A7B1-731E-4E69-B917-C99BCA532959}" dt="2026-04-08T18:40:30.207" v="556"/>
        <pc:sldMkLst>
          <pc:docMk/>
          <pc:sldMk cId="3578739236" sldId="353"/>
        </pc:sldMkLst>
        <pc:picChg chg="add mod">
          <ac:chgData name="Althoff, Rob" userId="d3a6be77-a378-406d-b453-a7f650687276" providerId="ADAL" clId="{C842A7B1-731E-4E69-B917-C99BCA532959}" dt="2026-04-08T18:28:23.274" v="546" actId="1076"/>
          <ac:picMkLst>
            <pc:docMk/>
            <pc:sldMk cId="3578739236" sldId="353"/>
            <ac:picMk id="2" creationId="{CEDC66FD-E63A-0E3A-5B80-948E68B0A43A}"/>
          </ac:picMkLst>
        </pc:picChg>
        <pc:picChg chg="del">
          <ac:chgData name="Althoff, Rob" userId="d3a6be77-a378-406d-b453-a7f650687276" providerId="ADAL" clId="{C842A7B1-731E-4E69-B917-C99BCA532959}" dt="2026-04-08T18:28:10.479" v="541" actId="478"/>
          <ac:picMkLst>
            <pc:docMk/>
            <pc:sldMk cId="3578739236" sldId="353"/>
            <ac:picMk id="4" creationId="{92F2E591-5367-8AA0-812A-E89E41BB0C6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935E7-7C2F-43E9-AC6D-F4B2A775326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DC0C5-0A4A-4BE7-8BA6-95496052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7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469B-C031-31F5-EFA4-F135481C6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A256E-B4B8-C6E2-23C4-87D557DB2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76E96D02-9745-80EE-1DAF-0C146AB1E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04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6846-95A7-2A4F-9818-B889AD59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AA737-3674-A7FE-8475-D35CC1A72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67A50F-023C-672C-3801-D1020ED93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D3D0ED-C7AD-0EF6-9129-AE5B6451E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4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52B4B-290E-EB17-A9A8-891FE01F1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F6F35-6D7C-5D05-6B6F-AFBD175C0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88B5330-880F-C38D-C880-FF493A8A5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5A7B440-F217-094D-D104-B49C09201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73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43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651E-D80A-3516-F25C-ADB882A0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2810-D1A1-A8D2-99D7-00A7692F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211F218C-B46F-78D9-9194-DCBD4A24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CD10745-6F5E-7F27-F328-1A876946C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E6638E-38AE-5B31-4234-C17FC755F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23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6AB3-7A7B-C97F-B9FC-C917E36F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F7F24-7D80-71EA-4196-31FD5FDDD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3EE22647-6629-E870-D7F4-7912F754C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FA578A-6A07-AB8E-FCD8-4D66DD40C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4E95C0-0B66-CB3D-D251-8859CD6EE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1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F5F8-A374-D2B2-80CF-E9DF7B6C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88B8E-5561-C242-50C2-549C1EE9B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8FF61-072A-7413-2461-8FC12B6F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9052649C-63FA-94C4-62B7-F882077C4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2DABBCC-C129-1ECD-0FCE-F28880F9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4B7650-BEA7-4E81-9D64-72A512E9E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31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8640-0CAB-33FB-1038-877CCD87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1D50F-02A4-B245-9282-345065D1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F9FCE-C192-28C1-E324-162E1A376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FAA92-34E3-68AF-AE38-16E73DC00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CE3FC-F7CD-EB93-ACB6-B7D3CD646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green and black logo&#10;&#10;AI-generated content may be incorrect.">
            <a:extLst>
              <a:ext uri="{FF2B5EF4-FFF2-40B4-BE49-F238E27FC236}">
                <a16:creationId xmlns:a16="http://schemas.microsoft.com/office/drawing/2014/main" id="{DEAA2F8F-6036-D726-BE08-8BF10507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AA0A0EF-FE2B-98A3-3C5E-FF0987BA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A94B5CA-ECB3-6A2F-C55F-D6C2D8C82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89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7C50-91BD-0D24-FB2B-BB29C85C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green and black logo&#10;&#10;AI-generated content may be incorrect.">
            <a:extLst>
              <a:ext uri="{FF2B5EF4-FFF2-40B4-BE49-F238E27FC236}">
                <a16:creationId xmlns:a16="http://schemas.microsoft.com/office/drawing/2014/main" id="{64A7668B-4BCF-2147-2A31-6B74B022B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561230F-359A-6A4E-10B8-4CC6CA212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31A2967-8DA7-8BF1-6600-15DB4E614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21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black logo&#10;&#10;AI-generated content may be incorrect.">
            <a:extLst>
              <a:ext uri="{FF2B5EF4-FFF2-40B4-BE49-F238E27FC236}">
                <a16:creationId xmlns:a16="http://schemas.microsoft.com/office/drawing/2014/main" id="{AB7D1C91-2278-911B-8A4E-B7B60A380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1CF2258-1319-776F-2C5A-0FD691EDC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0DAE93-3BC1-7F4A-4200-A06EDCF8B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85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93AA-36BE-0170-5EEA-A944938D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B83D4-182C-9BB5-748E-F3BF8FAC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82BFD-866F-FD8F-974C-B71001299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E7597F97-3C55-DBFA-33EE-3CE0D0C9B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D8B9CAC-1A79-A2EA-C320-570A9F76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DBECCAB-A9F8-A12F-1B3F-9AE4EB16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7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91B1-6EE0-FABC-A185-A62686CA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3DDF5-BC9A-293F-FB98-C06D53823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E6C6D-5E2C-2574-49D9-12E16CD94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BFB4EE82-F7DE-E026-57CE-D856DF8C6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894A750-192F-DFFE-48C8-E84ACD5D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DC98E9E-EF4E-2F41-CE5E-931B2617D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23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0C101E-9236-E445-F6C0-A752CB58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F39A0-03B3-47CB-3DBA-A438C969A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41551-BC80-2878-803B-90534B794EBC}"/>
              </a:ext>
            </a:extLst>
          </p:cNvPr>
          <p:cNvSpPr/>
          <p:nvPr/>
        </p:nvSpPr>
        <p:spPr>
          <a:xfrm>
            <a:off x="0" y="6357887"/>
            <a:ext cx="12192000" cy="501649"/>
          </a:xfrm>
          <a:prstGeom prst="rect">
            <a:avLst/>
          </a:prstGeom>
          <a:solidFill>
            <a:srgbClr val="388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4180C07-D94C-1FC1-9EFB-4979F1900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EABD98-B164-BA25-963D-489C4FEC1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E26B0-E977-EE55-464D-D1DC6DC8E55F}"/>
              </a:ext>
            </a:extLst>
          </p:cNvPr>
          <p:cNvSpPr txBox="1"/>
          <p:nvPr/>
        </p:nvSpPr>
        <p:spPr>
          <a:xfrm>
            <a:off x="3642966" y="6423719"/>
            <a:ext cx="4906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>
                <a:solidFill>
                  <a:schemeClr val="bg1"/>
                </a:solidFill>
              </a:rPr>
              <a:t>clarksonregional.com/bridges-to-mental-health</a:t>
            </a:r>
          </a:p>
        </p:txBody>
      </p:sp>
    </p:spTree>
    <p:extLst>
      <p:ext uri="{BB962C8B-B14F-4D97-AF65-F5344CB8AC3E}">
        <p14:creationId xmlns:p14="http://schemas.microsoft.com/office/powerpoint/2010/main" val="30478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h97rMge7-DQ?feature=oembed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microsoft.com/office/2011/relationships/webextension" Target="../webextensions/webextension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Nmd3KrsIaF8?feature=oembed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microsoft.com/office/2011/relationships/webextension" Target="../webextensions/webextension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Q1sWLtmZhQQ?feature=oembed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11/relationships/webextension" Target="../webextensions/webextension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wNlYA9UxNOo?feature=oembed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11/relationships/webextension" Target="../webextensions/webextension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hyperlink" Target="https://psychmod.w3.uvm.edu/module/1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BAC59F6-5AC1-DDDD-E0DF-824CB02849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dirty="0">
                <a:cs typeface="Times" panose="02020603050405020304" pitchFamily="18" charset="0"/>
              </a:rPr>
              <a:t>Lightning Round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 that Symptom</a:t>
            </a:r>
          </a:p>
        </p:txBody>
      </p:sp>
    </p:spTree>
    <p:extLst>
      <p:ext uri="{BB962C8B-B14F-4D97-AF65-F5344CB8AC3E}">
        <p14:creationId xmlns:p14="http://schemas.microsoft.com/office/powerpoint/2010/main" val="4236558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83E55-3221-EF0A-2401-794D760FC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03C1ACA4-C753-E75A-1BA7-3438D7CECB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62670" y="-154236"/>
              <a:ext cx="6518010" cy="701893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Object 4">
                <a:extLst>
                  <a:ext uri="{FF2B5EF4-FFF2-40B4-BE49-F238E27FC236}">
                    <a16:creationId xmlns:a16="http://schemas.microsoft.com/office/drawing/2014/main" id="{03C1ACA4-C753-E75A-1BA7-3438D7CECB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670" y="-154236"/>
                <a:ext cx="6518010" cy="7018934"/>
              </a:xfrm>
              <a:prstGeom prst="rect">
                <a:avLst/>
              </a:prstGeom>
            </p:spPr>
          </p:pic>
        </mc:Fallback>
      </mc:AlternateContent>
      <p:pic>
        <p:nvPicPr>
          <p:cNvPr id="3076" name="Picture 4">
            <a:extLst>
              <a:ext uri="{FF2B5EF4-FFF2-40B4-BE49-F238E27FC236}">
                <a16:creationId xmlns:a16="http://schemas.microsoft.com/office/drawing/2014/main" id="{E30042F1-EAE8-BFB9-5D03-526A24CBC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401"/>
            <a:ext cx="5708332" cy="479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01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67E78-38E7-8F61-F781-BBCA040A5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9FA8A089-90F1-5FF1-1F18-6A2A9BE462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62670" y="-154236"/>
              <a:ext cx="6518010" cy="701893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5" name="Object 4">
                <a:extLst>
                  <a:ext uri="{FF2B5EF4-FFF2-40B4-BE49-F238E27FC236}">
                    <a16:creationId xmlns:a16="http://schemas.microsoft.com/office/drawing/2014/main" id="{9FA8A089-90F1-5FF1-1F18-6A2A9BE462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2670" y="-154236"/>
                <a:ext cx="6518010" cy="7018934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nline Media 3" title="Jenna Ortega and Aubrey Plaza At The SAG Award 2023.">
            <a:hlinkClick r:id="" action="ppaction://media"/>
            <a:extLst>
              <a:ext uri="{FF2B5EF4-FFF2-40B4-BE49-F238E27FC236}">
                <a16:creationId xmlns:a16="http://schemas.microsoft.com/office/drawing/2014/main" id="{9BBF4F99-02D7-A2EE-3635-C1E0E3DB7FE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1320" y="1285103"/>
            <a:ext cx="5686282" cy="3212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224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24884-9BAC-6DAD-65F2-9526F6BED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A933134C-CF7E-BB1C-2929-C644640129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62670" y="-154236"/>
              <a:ext cx="6518010" cy="701893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5" name="Object 4">
                <a:extLst>
                  <a:ext uri="{FF2B5EF4-FFF2-40B4-BE49-F238E27FC236}">
                    <a16:creationId xmlns:a16="http://schemas.microsoft.com/office/drawing/2014/main" id="{A933134C-CF7E-BB1C-2929-C644640129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2670" y="-154236"/>
                <a:ext cx="6518010" cy="7018934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Online Media 3" title="I SWEAR - Film Clip - John and Dottie Meet | STUDIOCANAL">
            <a:hlinkClick r:id="" action="ppaction://media"/>
            <a:extLst>
              <a:ext uri="{FF2B5EF4-FFF2-40B4-BE49-F238E27FC236}">
                <a16:creationId xmlns:a16="http://schemas.microsoft.com/office/drawing/2014/main" id="{1F1DAD9C-0505-A4BB-0454-7DE42428E48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1320" y="1607580"/>
            <a:ext cx="5651350" cy="3193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24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72DEC-A6D6-A2AB-4256-DFDAC9603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F9A80AE1-744D-1C62-12F7-C1DE02C2605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62670" y="-154236"/>
              <a:ext cx="6518010" cy="701893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5" name="Object 4">
                <a:extLst>
                  <a:ext uri="{FF2B5EF4-FFF2-40B4-BE49-F238E27FC236}">
                    <a16:creationId xmlns:a16="http://schemas.microsoft.com/office/drawing/2014/main" id="{F9A80AE1-744D-1C62-12F7-C1DE02C260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2670" y="-154236"/>
                <a:ext cx="6518010" cy="7018934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nline Media 3" title="Rue has Withdrawls EUPHORIA S2 E6">
            <a:hlinkClick r:id="" action="ppaction://media"/>
            <a:extLst>
              <a:ext uri="{FF2B5EF4-FFF2-40B4-BE49-F238E27FC236}">
                <a16:creationId xmlns:a16="http://schemas.microsoft.com/office/drawing/2014/main" id="{7707A7E7-02EF-E495-6470-E44EE28233D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1320" y="1655806"/>
            <a:ext cx="5611962" cy="3170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487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5B7C7-0814-9BEF-2B1B-0DAC60A4B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D2D405FF-8AB1-2EB0-F945-25F8F73CF3A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62670" y="-154236"/>
              <a:ext cx="6518010" cy="701893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5" name="Object 4">
                <a:extLst>
                  <a:ext uri="{FF2B5EF4-FFF2-40B4-BE49-F238E27FC236}">
                    <a16:creationId xmlns:a16="http://schemas.microsoft.com/office/drawing/2014/main" id="{D2D405FF-8AB1-2EB0-F945-25F8F73CF3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2670" y="-154236"/>
                <a:ext cx="6518010" cy="7018934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Online Media 3" title="Drunkest Person Ever - Space Odyssey and other Classical Music">
            <a:hlinkClick r:id="" action="ppaction://media"/>
            <a:extLst>
              <a:ext uri="{FF2B5EF4-FFF2-40B4-BE49-F238E27FC236}">
                <a16:creationId xmlns:a16="http://schemas.microsoft.com/office/drawing/2014/main" id="{CEDC66FD-E63A-0E3A-5B80-948E68B0A43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-54388" y="1211334"/>
            <a:ext cx="5717058" cy="4287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873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39200" cy="5143500"/>
          <a:chOff x="0" y="0"/>
          <a:chExt cx="8839200" cy="514350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6096000" cy="492443"/>
          </a:xfrm>
          <a:prstGeom prst="rect">
            <a:avLst/>
          </a:prstGeom>
          <a:gradFill>
            <a:gsLst>
              <a:gs pos="0">
                <a:srgbClr val="FFFFFF">
                  <a:alpha val="100000"/>
                </a:srgbClr>
              </a:gs>
              <a:gs pos="100000">
                <a:srgbClr val="F3F3F4">
                  <a:alpha val="100000"/>
                </a:srgbClr>
              </a:gs>
            </a:gsLst>
            <a:lin ang="21000000" scaled="0"/>
          </a:gradFill>
        </p:spPr>
        <p:txBody>
          <a:bodyPr lIns="121920" tIns="60960" rIns="121920" bIns="60960" rtlCol="0">
            <a:spAutoFit/>
          </a:bodyPr>
          <a:lstStyle/>
          <a:p>
            <a:pPr fontAlgn="base"/>
            <a:endParaRPr sz="2400"/>
          </a:p>
        </p:txBody>
      </p:sp>
      <p:sp>
        <p:nvSpPr>
          <p:cNvPr id="2" name="TextBox 1"/>
          <p:cNvSpPr txBox="1"/>
          <p:nvPr/>
        </p:nvSpPr>
        <p:spPr>
          <a:xfrm>
            <a:off x="6705600" y="2184401"/>
            <a:ext cx="2540000" cy="656655"/>
          </a:xfrm>
          <a:prstGeom prst="rect">
            <a:avLst/>
          </a:prstGeom>
          <a:noFill/>
        </p:spPr>
        <p:txBody>
          <a:bodyPr lIns="121920" tIns="60960" rIns="121920" bIns="60960" rtlCol="0">
            <a:spAutoFit/>
          </a:bodyPr>
          <a:lstStyle/>
          <a:p>
            <a:pPr fontAlgn="base"/>
            <a:r>
              <a:rPr lang="en-US" sz="3467">
                <a:solidFill>
                  <a:srgbClr val="7F7F7F">
                    <a:alpha val="100000"/>
                  </a:srgbClr>
                </a:solidFill>
                <a:latin typeface="arial"/>
              </a:rPr>
              <a:t>Go 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5600" y="2667001"/>
            <a:ext cx="5080000" cy="615553"/>
          </a:xfrm>
          <a:prstGeom prst="rect">
            <a:avLst/>
          </a:prstGeom>
          <a:noFill/>
        </p:spPr>
        <p:txBody>
          <a:bodyPr lIns="121920" tIns="60960" rIns="121920" bIns="60960" rtlCol="0">
            <a:spAutoFit/>
          </a:bodyPr>
          <a:lstStyle/>
          <a:p>
            <a:pPr fontAlgn="base"/>
            <a:r>
              <a:rPr lang="en-US" sz="3200" b="1">
                <a:solidFill>
                  <a:srgbClr val="404040">
                    <a:alpha val="100000"/>
                  </a:srgbClr>
                </a:solidFill>
                <a:latin typeface="arial"/>
              </a:rPr>
              <a:t>pigeonhole.at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3632201"/>
            <a:ext cx="5080000" cy="656655"/>
          </a:xfrm>
          <a:prstGeom prst="rect">
            <a:avLst/>
          </a:prstGeom>
          <a:noFill/>
        </p:spPr>
        <p:txBody>
          <a:bodyPr lIns="121920" tIns="60960" rIns="121920" bIns="60960" rtlCol="0">
            <a:spAutoFit/>
          </a:bodyPr>
          <a:lstStyle/>
          <a:p>
            <a:pPr fontAlgn="base"/>
            <a:r>
              <a:rPr lang="en-US" sz="3467">
                <a:solidFill>
                  <a:srgbClr val="7F7F7F">
                    <a:alpha val="100000"/>
                  </a:srgbClr>
                </a:solidFill>
                <a:latin typeface="arial"/>
              </a:rPr>
              <a:t>Enter passcode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9900" y="4335573"/>
            <a:ext cx="2794000" cy="574453"/>
          </a:xfrm>
          <a:prstGeom prst="rect">
            <a:avLst/>
          </a:prstGeom>
          <a:noFill/>
          <a:ln w="25400" cap="flat" cmpd="sng" algn="ctr">
            <a:solidFill>
              <a:srgbClr val="F07424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20" tIns="60960" rIns="121920" bIns="60960" rtlCol="0" anchor="ctr">
            <a:spAutoFit/>
          </a:bodyPr>
          <a:lstStyle/>
          <a:p>
            <a:pPr algn="ctr" fontAlgn="ctr"/>
            <a:r>
              <a:rPr lang="en-US" sz="2933" b="1">
                <a:solidFill>
                  <a:srgbClr val="F07424">
                    <a:alpha val="100000"/>
                  </a:srgbClr>
                </a:solidFill>
                <a:latin typeface="arial"/>
              </a:rPr>
              <a:t>TENASKA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14500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C2C2D-A3B8-A3ED-0D53-243F67849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6DD5A339-57B2-6E1E-54C9-6A0238604C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9047592"/>
                  </p:ext>
                </p:extLst>
              </p:nvPr>
            </p:nvGraphicFramePr>
            <p:xfrm>
              <a:off x="1652530" y="0"/>
              <a:ext cx="10528150" cy="686469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Object 4">
                <a:extLst>
                  <a:ext uri="{FF2B5EF4-FFF2-40B4-BE49-F238E27FC236}">
                    <a16:creationId xmlns:a16="http://schemas.microsoft.com/office/drawing/2014/main" id="{6DD5A339-57B2-6E1E-54C9-6A0238604C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2530" y="0"/>
                <a:ext cx="10528150" cy="686469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E085DFB-4782-BD44-4853-2D348E967C38}"/>
              </a:ext>
            </a:extLst>
          </p:cNvPr>
          <p:cNvSpPr txBox="1"/>
          <p:nvPr/>
        </p:nvSpPr>
        <p:spPr>
          <a:xfrm>
            <a:off x="154236" y="242371"/>
            <a:ext cx="122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Behavior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9BE5B-FA2B-3197-EF70-5CEFF2728B12}"/>
              </a:ext>
            </a:extLst>
          </p:cNvPr>
          <p:cNvSpPr txBox="1"/>
          <p:nvPr/>
        </p:nvSpPr>
        <p:spPr>
          <a:xfrm>
            <a:off x="-48984" y="6495366"/>
            <a:ext cx="6144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u="sng" dirty="0">
                <a:hlinkClick r:id="rId5"/>
              </a:rPr>
              <a:t>https://psychmod.w3.uvm.edu/module/1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075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CD63F-CC04-D2F0-15D2-A6ECBD4AE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A71CA82C-6CEA-A076-F0F9-9161790C1EE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52530" y="0"/>
              <a:ext cx="10528150" cy="686469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Object 4">
                <a:extLst>
                  <a:ext uri="{FF2B5EF4-FFF2-40B4-BE49-F238E27FC236}">
                    <a16:creationId xmlns:a16="http://schemas.microsoft.com/office/drawing/2014/main" id="{A71CA82C-6CEA-A076-F0F9-9161790C1E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2530" y="0"/>
                <a:ext cx="10528150" cy="686469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D157B9B-FD10-43E3-12E1-38C9419EF5BD}"/>
              </a:ext>
            </a:extLst>
          </p:cNvPr>
          <p:cNvSpPr txBox="1"/>
          <p:nvPr/>
        </p:nvSpPr>
        <p:spPr>
          <a:xfrm>
            <a:off x="154236" y="242371"/>
            <a:ext cx="122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Behavior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88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50F08-5271-1B2D-19E5-4C8512A0C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34964CEF-A28E-B711-FD75-6F582CFA5D3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52530" y="0"/>
              <a:ext cx="10528150" cy="686469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Object 4">
                <a:extLst>
                  <a:ext uri="{FF2B5EF4-FFF2-40B4-BE49-F238E27FC236}">
                    <a16:creationId xmlns:a16="http://schemas.microsoft.com/office/drawing/2014/main" id="{34964CEF-A28E-B711-FD75-6F582CFA5D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2530" y="0"/>
                <a:ext cx="10528150" cy="686469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EECED21-D042-BA31-F4ED-ACF1830B81AC}"/>
              </a:ext>
            </a:extLst>
          </p:cNvPr>
          <p:cNvSpPr txBox="1"/>
          <p:nvPr/>
        </p:nvSpPr>
        <p:spPr>
          <a:xfrm>
            <a:off x="154236" y="242371"/>
            <a:ext cx="122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Behavior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20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5D64C-B741-5842-D55B-E5B00CBBB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3CB55FC9-D015-1C47-DD2C-585E4F2540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62670" y="-154236"/>
              <a:ext cx="6518010" cy="701893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Object 4">
                <a:extLst>
                  <a:ext uri="{FF2B5EF4-FFF2-40B4-BE49-F238E27FC236}">
                    <a16:creationId xmlns:a16="http://schemas.microsoft.com/office/drawing/2014/main" id="{3CB55FC9-D015-1C47-DD2C-585E4F2540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670" y="-154236"/>
                <a:ext cx="6518010" cy="7018934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0F62D0AE-AD3C-4592-4F20-F2410A3C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0" y="1302617"/>
            <a:ext cx="5680160" cy="3732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9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7563FA2D-7E73-F62B-C3BD-EDC6299DAB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657249"/>
                  </p:ext>
                </p:extLst>
              </p:nvPr>
            </p:nvGraphicFramePr>
            <p:xfrm>
              <a:off x="5662670" y="-154236"/>
              <a:ext cx="6518010" cy="701893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Object 4">
                <a:extLst>
                  <a:ext uri="{FF2B5EF4-FFF2-40B4-BE49-F238E27FC236}">
                    <a16:creationId xmlns:a16="http://schemas.microsoft.com/office/drawing/2014/main" id="{7563FA2D-7E73-F62B-C3BD-EDC6299DAB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670" y="-154236"/>
                <a:ext cx="6518010" cy="7018934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9D58AD4-BAAA-67A2-CF70-F55B25BE9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57" y="-154236"/>
            <a:ext cx="4946573" cy="674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4BBB6-0BD5-F882-BC7A-6ED2CB390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33EB1E2C-EDDA-0FAC-55A7-82B92BAE2C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62670" y="-154236"/>
              <a:ext cx="6518010" cy="701893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Object 4">
                <a:extLst>
                  <a:ext uri="{FF2B5EF4-FFF2-40B4-BE49-F238E27FC236}">
                    <a16:creationId xmlns:a16="http://schemas.microsoft.com/office/drawing/2014/main" id="{33EB1E2C-EDDA-0FAC-55A7-82B92BAE2C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670" y="-154236"/>
                <a:ext cx="6518010" cy="7018934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6CA5433-C6F3-C043-DEBE-B3FBBE147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52" y="0"/>
            <a:ext cx="5309419" cy="639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66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63563-85B1-CB3F-2840-06FCB195B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6548F6EC-85CC-82DA-F70C-12D1EC12655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62670" y="-154236"/>
              <a:ext cx="6518010" cy="701893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Object 4">
                <a:extLst>
                  <a:ext uri="{FF2B5EF4-FFF2-40B4-BE49-F238E27FC236}">
                    <a16:creationId xmlns:a16="http://schemas.microsoft.com/office/drawing/2014/main" id="{6548F6EC-85CC-82DA-F70C-12D1EC1265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670" y="-154236"/>
                <a:ext cx="6518010" cy="7018934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EE342992-6A7C-4493-1F0F-F57292AEB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" y="341848"/>
            <a:ext cx="5692878" cy="5692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18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L_APP_PRESENTATION_ID" val="4c41c399-fa29-43ec-b27c-fbff0cc3d4a5"/>
  <p:tag name="PHL_APP_ACCESS_URL" val="https://pigeonhole.at/982832/access/59NG3QW32V/p"/>
  <p:tag name="PHL_APP_CURRENT_SESSION_INDEX" val="0"/>
  <p:tag name="PHL_APP_INSERTED_SESSION_IDS" val="[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SSION_ID" val="76044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SSION_ID" val="76044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SSION_ID" val="76044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SSION_ID" val="76044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SSION_ID" val="76044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SSION_ID" val="76044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SSION_ID" val="76044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SSION_ID" val="76044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SSION_ID" val="76044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SSION_ID" val="76044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SSION_ID" val="76044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SSION_ID" val="760440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idges_ PPT template" id="{A3BE0DF7-872F-401F-A2C8-44733975127C}" vid="{8479AC2C-9515-42D9-8400-23C171C9C9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_rels/webextension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webextensions/_rels/webextension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ED6E8DB-14EB-4FF5-A704-6443D41E1F56}">
  <we:reference id="wa200007203" version="1.1.0.0" store="en-US" storeType="OMEX"/>
  <we:alternateReferences>
    <we:reference id="WA200007203" version="1.1.0.0" store="" storeType="OMEX"/>
  </we:alternateReferences>
  <we:properties>
    <we:property name="presentationId" value="&quot;4c41c399-fa29-43ec-b27c-fbff0cc3d4a5&quot;"/>
    <we:property name="workspace" value="&quot;{\&quot;id\&quot;:173738,\&quot;name\&quot;:\&quot;MGHPA Workspace\&quot;,\&quot;type\&quot;:\&quot;team\&quot;}&quot;"/>
    <we:property name="pigeonhole" value="&quot;{\&quot;id\&quot;:982832,\&quot;name\&quot;:\&quot;Bridges to Mental Health Live Training Tenaska Center\&quot;,\&quot;passcode\&quot;:\&quot;TENASKA\&quot;,\&quot;planType\&quot;:\&quot;Pro\&quot;,\&quot;startDate\&quot;:\&quot;2026-04-09\&quot;,\&quot;endDate\&quot;:\&quot;2026-04-12\&quot;,\&quot;timezone\&quot;:\&quot;America/Chicago\&quot;,\&quot;status\&quot;:\&quot;upcoming\&quot;,\&quot;attendeeProfiles\&quot;:true,\&quot;adminPanelLink\&quot;:\&quot;https://pigeonhole.at/982832/access/KB74BP7R69/a\&quot;,\&quot;awaLink\&quot;:\&quot;https://pigeonhole.at/TENASKA\&quot;,\&quot;projectorPanelLink\&quot;:\&quot;https://pigeonhole.at/982832/access/59NG3QW32V/p\&quot;,\&quot;subscriptionId\&quot;:3099,\&quot;pigeonholeType\&quot;:\&quot;event\&quot;}&quot;"/>
    <we:property name="session" value="&quot;{\&quot;id\&quot;:0,\&quot;name\&quot;:\&quot;\&quot;,\&quot;type\&quot;:\&quot;\&quot;,\&quot;pigeonholeId\&quot;:0,\&quot;workspaceId\&quot;:0,\&quot;endDate\&quot;:\&quot;\&quot;}&quot;"/>
  </we:properties>
  <we:bindings/>
  <we:snapshot xmlns:r="http://schemas.openxmlformats.org/officeDocument/2006/relationships"/>
</we:webextension>
</file>

<file path=ppt/webextensions/webextension10.xml><?xml version="1.0" encoding="utf-8"?>
<we:webextension xmlns:we="http://schemas.microsoft.com/office/webextensions/webextension/2010/11" id="{A22BEC30-1377-4124-A8F2-CCB63BADE740}">
  <we:reference id="WA104381025" version="1.0.0.0" store="en-US" storeType="omex"/>
  <we:alternateReferences>
    <we:reference id="WA104381025" version="1.0.0.0" store="omex" storeType="omex"/>
  </we:alternateReferences>
  <we:properties>
    <we:property name="accessCode" value="&quot;59NG3QW32V&quot;"/>
    <we:property name="presentationId" value="&quot;4c41c399-fa29-43ec-b27c-fbff0cc3d4a5&quot;"/>
    <we:property name="sessionId" value="7604401"/>
    <we:property name="slideId" value="349"/>
    <we:property name="url" value="&quot;https://pigeonhole.at/982832/access/59NG3QW32V/p&quot;"/>
  </we:properties>
  <we:bindings/>
  <we:snapshot xmlns:r="http://schemas.openxmlformats.org/officeDocument/2006/relationships" r:embed="rId1"/>
</we:webextension>
</file>

<file path=ppt/webextensions/webextension11.xml><?xml version="1.0" encoding="utf-8"?>
<we:webextension xmlns:we="http://schemas.microsoft.com/office/webextensions/webextension/2010/11" id="{A22BEC30-1377-4124-A8F2-CCB63BADE740}">
  <we:reference id="WA104381025" version="1.0.0.0" store="en-US" storeType="omex"/>
  <we:alternateReferences>
    <we:reference id="WA104381025" version="1.0.0.0" store="omex" storeType="omex"/>
  </we:alternateReferences>
  <we:properties>
    <we:property name="accessCode" value="&quot;59NG3QW32V&quot;"/>
    <we:property name="presentationId" value="&quot;4c41c399-fa29-43ec-b27c-fbff0cc3d4a5&quot;"/>
    <we:property name="sessionId" value="7604401"/>
    <we:property name="slideId" value="350"/>
    <we:property name="url" value="&quot;https://pigeonhole.at/982832/access/59NG3QW32V/p&quot;"/>
  </we:properties>
  <we:bindings/>
  <we:snapshot xmlns:r="http://schemas.openxmlformats.org/officeDocument/2006/relationships" r:embed="rId1"/>
</we:webextension>
</file>

<file path=ppt/webextensions/webextension12.xml><?xml version="1.0" encoding="utf-8"?>
<we:webextension xmlns:we="http://schemas.microsoft.com/office/webextensions/webextension/2010/11" id="{A22BEC30-1377-4124-A8F2-CCB63BADE740}">
  <we:reference id="WA104381025" version="1.0.0.0" store="en-US" storeType="omex"/>
  <we:alternateReferences>
    <we:reference id="WA104381025" version="1.0.0.0" store="omex" storeType="omex"/>
  </we:alternateReferences>
  <we:properties>
    <we:property name="accessCode" value="&quot;59NG3QW32V&quot;"/>
    <we:property name="presentationId" value="&quot;4c41c399-fa29-43ec-b27c-fbff0cc3d4a5&quot;"/>
    <we:property name="sessionId" value="7604401"/>
    <we:property name="slideId" value="351"/>
    <we:property name="url" value="&quot;https://pigeonhole.at/982832/access/59NG3QW32V/p&quot;"/>
  </we:properties>
  <we:bindings/>
  <we:snapshot xmlns:r="http://schemas.openxmlformats.org/officeDocument/2006/relationships" r:embed="rId1"/>
</we:webextension>
</file>

<file path=ppt/webextensions/webextension13.xml><?xml version="1.0" encoding="utf-8"?>
<we:webextension xmlns:we="http://schemas.microsoft.com/office/webextensions/webextension/2010/11" id="{A22BEC30-1377-4124-A8F2-CCB63BADE740}">
  <we:reference id="WA104381025" version="1.0.0.0" store="en-US" storeType="omex"/>
  <we:alternateReferences>
    <we:reference id="WA104381025" version="1.0.0.0" store="omex" storeType="omex"/>
  </we:alternateReferences>
  <we:properties>
    <we:property name="accessCode" value="&quot;59NG3QW32V&quot;"/>
    <we:property name="presentationId" value="&quot;4c41c399-fa29-43ec-b27c-fbff0cc3d4a5&quot;"/>
    <we:property name="sessionId" value="7604401"/>
    <we:property name="slideId" value="353"/>
    <we:property name="url" value="&quot;https://pigeonhole.at/982832/access/59NG3QW32V/p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A22BEC30-1377-4124-A8F2-CCB63BADE740}">
  <we:reference id="WA104381025" version="1.0.0.0" store="en-US" storeType="omex"/>
  <we:alternateReferences>
    <we:reference id="WA104381025" version="1.0.0.0" store="omex" storeType="omex"/>
  </we:alternateReferences>
  <we:properties>
    <we:property name="accessCode" value="&quot;59NG3QW32V&quot;"/>
    <we:property name="presentationId" value="&quot;4c41c399-fa29-43ec-b27c-fbff0cc3d4a5&quot;"/>
    <we:property name="sessionId" value="7604401"/>
    <we:property name="slideId" value="257"/>
    <we:property name="url" value="&quot;https://pigeonhole.at/982832/access/59NG3QW32V/p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A22BEC30-1377-4124-A8F2-CCB63BADE740}">
  <we:reference id="WA104381025" version="1.0.0.0" store="en-US" storeType="omex"/>
  <we:alternateReferences>
    <we:reference id="WA104381025" version="1.0.0.0" store="omex" storeType="omex"/>
  </we:alternateReferences>
  <we:properties>
    <we:property name="accessCode" value="&quot;59NG3QW32V&quot;"/>
    <we:property name="presentationId" value="&quot;4c41c399-fa29-43ec-b27c-fbff0cc3d4a5&quot;"/>
    <we:property name="sessionId" value="7604401"/>
    <we:property name="slideId" value="344"/>
    <we:property name="url" value="&quot;https://pigeonhole.at/982832/access/59NG3QW32V/p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A22BEC30-1377-4124-A8F2-CCB63BADE740}">
  <we:reference id="WA104381025" version="1.0.0.0" store="en-US" storeType="omex"/>
  <we:alternateReferences>
    <we:reference id="WA104381025" version="1.0.0.0" store="omex" storeType="omex"/>
  </we:alternateReferences>
  <we:properties>
    <we:property name="accessCode" value="&quot;59NG3QW32V&quot;"/>
    <we:property name="presentationId" value="&quot;4c41c399-fa29-43ec-b27c-fbff0cc3d4a5&quot;"/>
    <we:property name="sessionId" value="7604401"/>
    <we:property name="slideId" value="345"/>
    <we:property name="url" value="&quot;https://pigeonhole.at/982832/access/59NG3QW32V/p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A22BEC30-1377-4124-A8F2-CCB63BADE740}">
  <we:reference id="WA104381025" version="1.0.0.0" store="en-US" storeType="omex"/>
  <we:alternateReferences>
    <we:reference id="WA104381025" version="1.0.0.0" store="omex" storeType="omex"/>
  </we:alternateReferences>
  <we:properties>
    <we:property name="accessCode" value="&quot;59NG3QW32V&quot;"/>
    <we:property name="presentationId" value="&quot;4c41c399-fa29-43ec-b27c-fbff0cc3d4a5&quot;"/>
    <we:property name="sessionId" value="7604401"/>
    <we:property name="slideId" value="348"/>
    <we:property name="url" value="&quot;https://pigeonhole.at/982832/access/59NG3QW32V/p&quot;"/>
  </we:properties>
  <we:bindings/>
  <we:snapshot xmlns:r="http://schemas.openxmlformats.org/officeDocument/2006/relationships" r:embed="rId1"/>
</we:webextension>
</file>

<file path=ppt/webextensions/webextension6.xml><?xml version="1.0" encoding="utf-8"?>
<we:webextension xmlns:we="http://schemas.microsoft.com/office/webextensions/webextension/2010/11" id="{A22BEC30-1377-4124-A8F2-CCB63BADE740}">
  <we:reference id="WA104381025" version="1.0.0.0" store="en-US" storeType="omex"/>
  <we:alternateReferences>
    <we:reference id="WA104381025" version="1.0.0.0" store="omex" storeType="omex"/>
  </we:alternateReferences>
  <we:properties>
    <we:property name="accessCode" value="&quot;59NG3QW32V&quot;"/>
    <we:property name="presentationId" value="&quot;4c41c399-fa29-43ec-b27c-fbff0cc3d4a5&quot;"/>
    <we:property name="sessionId" value="7604401"/>
    <we:property name="slideId" value="343"/>
    <we:property name="url" value="&quot;https://pigeonhole.at/982832/access/59NG3QW32V/p&quot;"/>
  </we:properties>
  <we:bindings/>
  <we:snapshot xmlns:r="http://schemas.openxmlformats.org/officeDocument/2006/relationships" r:embed="rId1"/>
</we:webextension>
</file>

<file path=ppt/webextensions/webextension7.xml><?xml version="1.0" encoding="utf-8"?>
<we:webextension xmlns:we="http://schemas.microsoft.com/office/webextensions/webextension/2010/11" id="{A22BEC30-1377-4124-A8F2-CCB63BADE740}">
  <we:reference id="WA104381025" version="1.0.0.0" store="en-US" storeType="omex"/>
  <we:alternateReferences>
    <we:reference id="WA104381025" version="1.0.0.0" store="omex" storeType="omex"/>
  </we:alternateReferences>
  <we:properties>
    <we:property name="accessCode" value="&quot;59NG3QW32V&quot;"/>
    <we:property name="presentationId" value="&quot;4c41c399-fa29-43ec-b27c-fbff0cc3d4a5&quot;"/>
    <we:property name="sessionId" value="7604401"/>
    <we:property name="slideId" value="256"/>
    <we:property name="url" value="&quot;https://pigeonhole.at/982832/access/59NG3QW32V/p&quot;"/>
  </we:properties>
  <we:bindings/>
  <we:snapshot xmlns:r="http://schemas.openxmlformats.org/officeDocument/2006/relationships" r:embed="rId1"/>
</we:webextension>
</file>

<file path=ppt/webextensions/webextension8.xml><?xml version="1.0" encoding="utf-8"?>
<we:webextension xmlns:we="http://schemas.microsoft.com/office/webextensions/webextension/2010/11" id="{A22BEC30-1377-4124-A8F2-CCB63BADE740}">
  <we:reference id="WA104381025" version="1.0.0.0" store="en-US" storeType="omex"/>
  <we:alternateReferences>
    <we:reference id="WA104381025" version="1.0.0.0" store="omex" storeType="omex"/>
  </we:alternateReferences>
  <we:properties>
    <we:property name="accessCode" value="&quot;59NG3QW32V&quot;"/>
    <we:property name="presentationId" value="&quot;4c41c399-fa29-43ec-b27c-fbff0cc3d4a5&quot;"/>
    <we:property name="sessionId" value="7604401"/>
    <we:property name="slideId" value="346"/>
    <we:property name="url" value="&quot;https://pigeonhole.at/982832/access/59NG3QW32V/p&quot;"/>
  </we:properties>
  <we:bindings/>
  <we:snapshot xmlns:r="http://schemas.openxmlformats.org/officeDocument/2006/relationships" r:embed="rId1"/>
</we:webextension>
</file>

<file path=ppt/webextensions/webextension9.xml><?xml version="1.0" encoding="utf-8"?>
<we:webextension xmlns:we="http://schemas.microsoft.com/office/webextensions/webextension/2010/11" id="{A22BEC30-1377-4124-A8F2-CCB63BADE740}">
  <we:reference id="WA104381025" version="1.0.0.0" store="en-US" storeType="omex"/>
  <we:alternateReferences>
    <we:reference id="WA104381025" version="1.0.0.0" store="omex" storeType="omex"/>
  </we:alternateReferences>
  <we:properties>
    <we:property name="accessCode" value="&quot;59NG3QW32V&quot;"/>
    <we:property name="presentationId" value="&quot;4c41c399-fa29-43ec-b27c-fbff0cc3d4a5&quot;"/>
    <we:property name="sessionId" value="7604401"/>
    <we:property name="slideId" value="347"/>
    <we:property name="url" value="&quot;https://pigeonhole.at/982832/access/59NG3QW32V/p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BD808027EDD4B9FC45F22115DC339" ma:contentTypeVersion="13" ma:contentTypeDescription="Create a new document." ma:contentTypeScope="" ma:versionID="0172fe9faf8618f9ffdaf2cc90ad739e">
  <xsd:schema xmlns:xsd="http://www.w3.org/2001/XMLSchema" xmlns:xs="http://www.w3.org/2001/XMLSchema" xmlns:p="http://schemas.microsoft.com/office/2006/metadata/properties" xmlns:ns3="98be31f3-3036-4a52-9c7c-992168c18c6b" targetNamespace="http://schemas.microsoft.com/office/2006/metadata/properties" ma:root="true" ma:fieldsID="d85fc11ebc2d0df6c6c13943405d1e84" ns3:_="">
    <xsd:import namespace="98be31f3-3036-4a52-9c7c-992168c18c6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e31f3-3036-4a52-9c7c-992168c18c6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be31f3-3036-4a52-9c7c-992168c18c6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2DD07A-AEDD-4578-A4A4-3EFC003627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e31f3-3036-4a52-9c7c-992168c18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EC08A0-2F11-4948-A5A0-71CD8F89A97F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98be31f3-3036-4a52-9c7c-992168c18c6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B5567A3-EAC3-426A-AF1B-FD32FA49EF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32</Words>
  <Application>Microsoft Office PowerPoint</Application>
  <PresentationFormat>Widescreen</PresentationFormat>
  <Paragraphs>10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Arial</vt:lpstr>
      <vt:lpstr>Times</vt:lpstr>
      <vt:lpstr>1_Office Theme</vt:lpstr>
      <vt:lpstr>Lightning 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Althoff, Rob</dc:creator>
  <cp:lastModifiedBy>Althoff, Rob</cp:lastModifiedBy>
  <cp:revision>6</cp:revision>
  <dcterms:created xsi:type="dcterms:W3CDTF">2026-01-21T14:59:53Z</dcterms:created>
  <dcterms:modified xsi:type="dcterms:W3CDTF">2026-04-09T16:01:32Z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0x010100411BD808027EDD4B9FC45F22115DC339</vt:lpwstr>
  </property>
</Properties>
</file>