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441" r:id="rId5"/>
    <p:sldId id="402" r:id="rId6"/>
    <p:sldId id="462" r:id="rId7"/>
    <p:sldId id="496" r:id="rId8"/>
    <p:sldId id="497" r:id="rId9"/>
    <p:sldId id="442" r:id="rId10"/>
    <p:sldId id="463" r:id="rId11"/>
    <p:sldId id="474" r:id="rId12"/>
    <p:sldId id="475" r:id="rId13"/>
    <p:sldId id="476" r:id="rId14"/>
    <p:sldId id="489" r:id="rId15"/>
    <p:sldId id="491" r:id="rId16"/>
    <p:sldId id="492" r:id="rId17"/>
    <p:sldId id="493" r:id="rId18"/>
    <p:sldId id="494" r:id="rId19"/>
    <p:sldId id="495" r:id="rId20"/>
    <p:sldId id="498" r:id="rId21"/>
    <p:sldId id="4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ADD"/>
    <a:srgbClr val="388B4F"/>
    <a:srgbClr val="90CEA2"/>
    <a:srgbClr val="325729"/>
    <a:srgbClr val="7DE1A3"/>
    <a:srgbClr val="E4E4E4"/>
    <a:srgbClr val="B7DDBA"/>
    <a:srgbClr val="AFE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901F7A-5320-48DE-B54D-DA94A4AA5048}" v="82" dt="2026-04-08T20:08:18.280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thoff, Rob" userId="d3a6be77-a378-406d-b453-a7f650687276" providerId="ADAL" clId="{C842A7B1-731E-4E69-B917-C99BCA532959}"/>
    <pc:docChg chg="undo redo custSel addSld delSld modSld">
      <pc:chgData name="Althoff, Rob" userId="d3a6be77-a378-406d-b453-a7f650687276" providerId="ADAL" clId="{C842A7B1-731E-4E69-B917-C99BCA532959}" dt="2026-04-09T02:47:35.154" v="1613" actId="20577"/>
      <pc:docMkLst>
        <pc:docMk/>
      </pc:docMkLst>
      <pc:sldChg chg="del">
        <pc:chgData name="Althoff, Rob" userId="d3a6be77-a378-406d-b453-a7f650687276" providerId="ADAL" clId="{C842A7B1-731E-4E69-B917-C99BCA532959}" dt="2026-04-08T18:55:23.181" v="17" actId="47"/>
        <pc:sldMkLst>
          <pc:docMk/>
          <pc:sldMk cId="2420418893" sldId="464"/>
        </pc:sldMkLst>
      </pc:sldChg>
      <pc:sldChg chg="del">
        <pc:chgData name="Althoff, Rob" userId="d3a6be77-a378-406d-b453-a7f650687276" providerId="ADAL" clId="{C842A7B1-731E-4E69-B917-C99BCA532959}" dt="2026-04-08T18:55:24.053" v="18" actId="47"/>
        <pc:sldMkLst>
          <pc:docMk/>
          <pc:sldMk cId="3519553203" sldId="465"/>
        </pc:sldMkLst>
      </pc:sldChg>
      <pc:sldChg chg="del">
        <pc:chgData name="Althoff, Rob" userId="d3a6be77-a378-406d-b453-a7f650687276" providerId="ADAL" clId="{C842A7B1-731E-4E69-B917-C99BCA532959}" dt="2026-04-08T18:55:25.090" v="19" actId="47"/>
        <pc:sldMkLst>
          <pc:docMk/>
          <pc:sldMk cId="2121307045" sldId="466"/>
        </pc:sldMkLst>
      </pc:sldChg>
      <pc:sldChg chg="del">
        <pc:chgData name="Althoff, Rob" userId="d3a6be77-a378-406d-b453-a7f650687276" providerId="ADAL" clId="{C842A7B1-731E-4E69-B917-C99BCA532959}" dt="2026-04-08T18:55:25.792" v="20" actId="47"/>
        <pc:sldMkLst>
          <pc:docMk/>
          <pc:sldMk cId="2446957481" sldId="467"/>
        </pc:sldMkLst>
      </pc:sldChg>
      <pc:sldChg chg="del">
        <pc:chgData name="Althoff, Rob" userId="d3a6be77-a378-406d-b453-a7f650687276" providerId="ADAL" clId="{C842A7B1-731E-4E69-B917-C99BCA532959}" dt="2026-04-08T18:55:26.950" v="21" actId="47"/>
        <pc:sldMkLst>
          <pc:docMk/>
          <pc:sldMk cId="4294255259" sldId="468"/>
        </pc:sldMkLst>
      </pc:sldChg>
      <pc:sldChg chg="del">
        <pc:chgData name="Althoff, Rob" userId="d3a6be77-a378-406d-b453-a7f650687276" providerId="ADAL" clId="{C842A7B1-731E-4E69-B917-C99BCA532959}" dt="2026-04-08T18:55:28.791" v="22" actId="47"/>
        <pc:sldMkLst>
          <pc:docMk/>
          <pc:sldMk cId="1516118671" sldId="469"/>
        </pc:sldMkLst>
      </pc:sldChg>
      <pc:sldChg chg="del">
        <pc:chgData name="Althoff, Rob" userId="d3a6be77-a378-406d-b453-a7f650687276" providerId="ADAL" clId="{C842A7B1-731E-4E69-B917-C99BCA532959}" dt="2026-04-08T18:55:38.426" v="27" actId="47"/>
        <pc:sldMkLst>
          <pc:docMk/>
          <pc:sldMk cId="3116792051" sldId="470"/>
        </pc:sldMkLst>
      </pc:sldChg>
      <pc:sldChg chg="del">
        <pc:chgData name="Althoff, Rob" userId="d3a6be77-a378-406d-b453-a7f650687276" providerId="ADAL" clId="{C842A7B1-731E-4E69-B917-C99BCA532959}" dt="2026-04-08T18:55:29.790" v="23" actId="47"/>
        <pc:sldMkLst>
          <pc:docMk/>
          <pc:sldMk cId="781248509" sldId="471"/>
        </pc:sldMkLst>
      </pc:sldChg>
      <pc:sldChg chg="del">
        <pc:chgData name="Althoff, Rob" userId="d3a6be77-a378-406d-b453-a7f650687276" providerId="ADAL" clId="{C842A7B1-731E-4E69-B917-C99BCA532959}" dt="2026-04-08T18:55:30.697" v="24" actId="47"/>
        <pc:sldMkLst>
          <pc:docMk/>
          <pc:sldMk cId="3119941142" sldId="472"/>
        </pc:sldMkLst>
      </pc:sldChg>
      <pc:sldChg chg="addSp delSp modSp add del mod">
        <pc:chgData name="Althoff, Rob" userId="d3a6be77-a378-406d-b453-a7f650687276" providerId="ADAL" clId="{C842A7B1-731E-4E69-B917-C99BCA532959}" dt="2026-04-08T19:01:25.096" v="273" actId="1076"/>
        <pc:sldMkLst>
          <pc:docMk/>
          <pc:sldMk cId="3220849946" sldId="473"/>
        </pc:sldMkLst>
        <pc:picChg chg="del">
          <ac:chgData name="Althoff, Rob" userId="d3a6be77-a378-406d-b453-a7f650687276" providerId="ADAL" clId="{C842A7B1-731E-4E69-B917-C99BCA532959}" dt="2026-04-08T19:01:12.237" v="269" actId="478"/>
          <ac:picMkLst>
            <pc:docMk/>
            <pc:sldMk cId="3220849946" sldId="473"/>
            <ac:picMk id="3" creationId="{3D097BEC-3460-7859-B9D5-26DA8B44A710}"/>
          </ac:picMkLst>
        </pc:picChg>
        <pc:picChg chg="add mod">
          <ac:chgData name="Althoff, Rob" userId="d3a6be77-a378-406d-b453-a7f650687276" providerId="ADAL" clId="{C842A7B1-731E-4E69-B917-C99BCA532959}" dt="2026-04-08T19:01:25.096" v="273" actId="1076"/>
          <ac:picMkLst>
            <pc:docMk/>
            <pc:sldMk cId="3220849946" sldId="473"/>
            <ac:picMk id="4" creationId="{09F38F92-FB72-F625-C8A2-BD075212D0C6}"/>
          </ac:picMkLst>
        </pc:picChg>
      </pc:sldChg>
      <pc:sldChg chg="modSp mod">
        <pc:chgData name="Althoff, Rob" userId="d3a6be77-a378-406d-b453-a7f650687276" providerId="ADAL" clId="{C842A7B1-731E-4E69-B917-C99BCA532959}" dt="2026-04-09T02:47:35.154" v="1613" actId="20577"/>
        <pc:sldMkLst>
          <pc:docMk/>
          <pc:sldMk cId="3042867351" sldId="474"/>
        </pc:sldMkLst>
        <pc:spChg chg="mod">
          <ac:chgData name="Althoff, Rob" userId="d3a6be77-a378-406d-b453-a7f650687276" providerId="ADAL" clId="{C842A7B1-731E-4E69-B917-C99BCA532959}" dt="2026-04-09T02:47:35.154" v="1613" actId="20577"/>
          <ac:spMkLst>
            <pc:docMk/>
            <pc:sldMk cId="3042867351" sldId="474"/>
            <ac:spMk id="3" creationId="{41A383FA-C791-F1E3-70A0-2194EF115759}"/>
          </ac:spMkLst>
        </pc:spChg>
      </pc:sldChg>
      <pc:sldChg chg="addSp delSp modSp new mod modClrScheme chgLayout">
        <pc:chgData name="Althoff, Rob" userId="d3a6be77-a378-406d-b453-a7f650687276" providerId="ADAL" clId="{C842A7B1-731E-4E69-B917-C99BCA532959}" dt="2026-04-08T19:11:22.266" v="495" actId="255"/>
        <pc:sldMkLst>
          <pc:docMk/>
          <pc:sldMk cId="3336163284" sldId="476"/>
        </pc:sldMkLst>
        <pc:spChg chg="mod ord">
          <ac:chgData name="Althoff, Rob" userId="d3a6be77-a378-406d-b453-a7f650687276" providerId="ADAL" clId="{C842A7B1-731E-4E69-B917-C99BCA532959}" dt="2026-04-08T18:56:19.966" v="53" actId="700"/>
          <ac:spMkLst>
            <pc:docMk/>
            <pc:sldMk cId="3336163284" sldId="476"/>
            <ac:spMk id="2" creationId="{CDCFD72A-70E4-DE7E-82CA-2416FD0B8F5D}"/>
          </ac:spMkLst>
        </pc:spChg>
        <pc:spChg chg="del mod ord">
          <ac:chgData name="Althoff, Rob" userId="d3a6be77-a378-406d-b453-a7f650687276" providerId="ADAL" clId="{C842A7B1-731E-4E69-B917-C99BCA532959}" dt="2026-04-08T18:56:19.966" v="53" actId="700"/>
          <ac:spMkLst>
            <pc:docMk/>
            <pc:sldMk cId="3336163284" sldId="476"/>
            <ac:spMk id="3" creationId="{88CA7158-ACA4-EA26-E955-4FB393BAF361}"/>
          </ac:spMkLst>
        </pc:spChg>
        <pc:spChg chg="add del mod ord">
          <ac:chgData name="Althoff, Rob" userId="d3a6be77-a378-406d-b453-a7f650687276" providerId="ADAL" clId="{C842A7B1-731E-4E69-B917-C99BCA532959}" dt="2026-04-08T19:05:11.812" v="274" actId="478"/>
          <ac:spMkLst>
            <pc:docMk/>
            <pc:sldMk cId="3336163284" sldId="476"/>
            <ac:spMk id="4" creationId="{7A595178-7251-1714-7406-F12B8FF5FA58}"/>
          </ac:spMkLst>
        </pc:spChg>
        <pc:spChg chg="add del mod ord">
          <ac:chgData name="Althoff, Rob" userId="d3a6be77-a378-406d-b453-a7f650687276" providerId="ADAL" clId="{C842A7B1-731E-4E69-B917-C99BCA532959}" dt="2026-04-08T19:05:19.010" v="276" actId="478"/>
          <ac:spMkLst>
            <pc:docMk/>
            <pc:sldMk cId="3336163284" sldId="476"/>
            <ac:spMk id="5" creationId="{6AE51B91-BDD6-0480-71A8-679CF8BF77A6}"/>
          </ac:spMkLst>
        </pc:spChg>
        <pc:spChg chg="add del mod">
          <ac:chgData name="Althoff, Rob" userId="d3a6be77-a378-406d-b453-a7f650687276" providerId="ADAL" clId="{C842A7B1-731E-4E69-B917-C99BCA532959}" dt="2026-04-08T19:05:30.417" v="279" actId="478"/>
          <ac:spMkLst>
            <pc:docMk/>
            <pc:sldMk cId="3336163284" sldId="476"/>
            <ac:spMk id="6" creationId="{3B284DD0-55CA-AAD0-4810-12D286551520}"/>
          </ac:spMkLst>
        </pc:spChg>
        <pc:spChg chg="add del mod">
          <ac:chgData name="Althoff, Rob" userId="d3a6be77-a378-406d-b453-a7f650687276" providerId="ADAL" clId="{C842A7B1-731E-4E69-B917-C99BCA532959}" dt="2026-04-08T19:05:25.941" v="278" actId="478"/>
          <ac:spMkLst>
            <pc:docMk/>
            <pc:sldMk cId="3336163284" sldId="476"/>
            <ac:spMk id="7" creationId="{9CB3D310-3583-19AF-688A-9284B1F4F775}"/>
          </ac:spMkLst>
        </pc:spChg>
        <pc:spChg chg="add del mod">
          <ac:chgData name="Althoff, Rob" userId="d3a6be77-a378-406d-b453-a7f650687276" providerId="ADAL" clId="{C842A7B1-731E-4E69-B917-C99BCA532959}" dt="2026-04-08T19:05:15.486" v="275" actId="478"/>
          <ac:spMkLst>
            <pc:docMk/>
            <pc:sldMk cId="3336163284" sldId="476"/>
            <ac:spMk id="9" creationId="{D9D2A7BE-610A-9BFF-37B7-7301534D83CF}"/>
          </ac:spMkLst>
        </pc:spChg>
        <pc:spChg chg="add del mod">
          <ac:chgData name="Althoff, Rob" userId="d3a6be77-a378-406d-b453-a7f650687276" providerId="ADAL" clId="{C842A7B1-731E-4E69-B917-C99BCA532959}" dt="2026-04-08T19:05:21.695" v="277" actId="478"/>
          <ac:spMkLst>
            <pc:docMk/>
            <pc:sldMk cId="3336163284" sldId="476"/>
            <ac:spMk id="11" creationId="{7FF4167C-6221-F747-8C80-AE82066E0CEA}"/>
          </ac:spMkLst>
        </pc:spChg>
        <pc:graphicFrameChg chg="add mod modGraphic">
          <ac:chgData name="Althoff, Rob" userId="d3a6be77-a378-406d-b453-a7f650687276" providerId="ADAL" clId="{C842A7B1-731E-4E69-B917-C99BCA532959}" dt="2026-04-08T19:11:22.266" v="495" actId="255"/>
          <ac:graphicFrameMkLst>
            <pc:docMk/>
            <pc:sldMk cId="3336163284" sldId="476"/>
            <ac:graphicFrameMk id="12" creationId="{209AC58A-84E4-5482-16FC-8973D9F6AA30}"/>
          </ac:graphicFrameMkLst>
        </pc:graphicFrameChg>
      </pc:sldChg>
      <pc:sldChg chg="del">
        <pc:chgData name="Althoff, Rob" userId="d3a6be77-a378-406d-b453-a7f650687276" providerId="ADAL" clId="{C842A7B1-731E-4E69-B917-C99BCA532959}" dt="2026-04-08T18:55:22.322" v="16" actId="47"/>
        <pc:sldMkLst>
          <pc:docMk/>
          <pc:sldMk cId="3644439461" sldId="476"/>
        </pc:sldMkLst>
      </pc:sldChg>
      <pc:sldChg chg="new del">
        <pc:chgData name="Althoff, Rob" userId="d3a6be77-a378-406d-b453-a7f650687276" providerId="ADAL" clId="{C842A7B1-731E-4E69-B917-C99BCA532959}" dt="2026-04-08T18:59:30.414" v="264" actId="47"/>
        <pc:sldMkLst>
          <pc:docMk/>
          <pc:sldMk cId="683779920" sldId="477"/>
        </pc:sldMkLst>
      </pc:sldChg>
      <pc:sldChg chg="new del">
        <pc:chgData name="Althoff, Rob" userId="d3a6be77-a378-406d-b453-a7f650687276" providerId="ADAL" clId="{C842A7B1-731E-4E69-B917-C99BCA532959}" dt="2026-04-08T18:59:31.382" v="265" actId="47"/>
        <pc:sldMkLst>
          <pc:docMk/>
          <pc:sldMk cId="1038799282" sldId="478"/>
        </pc:sldMkLst>
      </pc:sldChg>
      <pc:sldChg chg="new del">
        <pc:chgData name="Althoff, Rob" userId="d3a6be77-a378-406d-b453-a7f650687276" providerId="ADAL" clId="{C842A7B1-731E-4E69-B917-C99BCA532959}" dt="2026-04-08T18:59:32.470" v="266" actId="47"/>
        <pc:sldMkLst>
          <pc:docMk/>
          <pc:sldMk cId="3042586792" sldId="479"/>
        </pc:sldMkLst>
      </pc:sldChg>
      <pc:sldChg chg="new del">
        <pc:chgData name="Althoff, Rob" userId="d3a6be77-a378-406d-b453-a7f650687276" providerId="ADAL" clId="{C842A7B1-731E-4E69-B917-C99BCA532959}" dt="2026-04-08T18:59:33.150" v="267" actId="47"/>
        <pc:sldMkLst>
          <pc:docMk/>
          <pc:sldMk cId="1692700930" sldId="480"/>
        </pc:sldMkLst>
      </pc:sldChg>
      <pc:sldChg chg="new del">
        <pc:chgData name="Althoff, Rob" userId="d3a6be77-a378-406d-b453-a7f650687276" providerId="ADAL" clId="{C842A7B1-731E-4E69-B917-C99BCA532959}" dt="2026-04-08T18:59:33.912" v="268" actId="47"/>
        <pc:sldMkLst>
          <pc:docMk/>
          <pc:sldMk cId="3475945017" sldId="481"/>
        </pc:sldMkLst>
      </pc:sldChg>
      <pc:sldChg chg="modSp add del mod">
        <pc:chgData name="Althoff, Rob" userId="d3a6be77-a378-406d-b453-a7f650687276" providerId="ADAL" clId="{C842A7B1-731E-4E69-B917-C99BCA532959}" dt="2026-04-08T19:16:04.354" v="535" actId="47"/>
        <pc:sldMkLst>
          <pc:docMk/>
          <pc:sldMk cId="204289693" sldId="482"/>
        </pc:sldMkLst>
        <pc:spChg chg="mod">
          <ac:chgData name="Althoff, Rob" userId="d3a6be77-a378-406d-b453-a7f650687276" providerId="ADAL" clId="{C842A7B1-731E-4E69-B917-C99BCA532959}" dt="2026-04-08T18:58:22.769" v="186" actId="20577"/>
          <ac:spMkLst>
            <pc:docMk/>
            <pc:sldMk cId="204289693" sldId="482"/>
            <ac:spMk id="2" creationId="{2FC5F77E-A2A2-6BE3-E571-85985CCC38EA}"/>
          </ac:spMkLst>
        </pc:spChg>
      </pc:sldChg>
      <pc:sldChg chg="modSp add del mod">
        <pc:chgData name="Althoff, Rob" userId="d3a6be77-a378-406d-b453-a7f650687276" providerId="ADAL" clId="{C842A7B1-731E-4E69-B917-C99BCA532959}" dt="2026-04-08T19:30:47.653" v="881" actId="47"/>
        <pc:sldMkLst>
          <pc:docMk/>
          <pc:sldMk cId="3056594234" sldId="483"/>
        </pc:sldMkLst>
        <pc:spChg chg="mod">
          <ac:chgData name="Althoff, Rob" userId="d3a6be77-a378-406d-b453-a7f650687276" providerId="ADAL" clId="{C842A7B1-731E-4E69-B917-C99BCA532959}" dt="2026-04-08T18:58:11.520" v="178" actId="20577"/>
          <ac:spMkLst>
            <pc:docMk/>
            <pc:sldMk cId="3056594234" sldId="483"/>
            <ac:spMk id="2" creationId="{76F3427C-E878-C7B4-3A6A-C946D73C8ECD}"/>
          </ac:spMkLst>
        </pc:spChg>
      </pc:sldChg>
      <pc:sldChg chg="modSp add del mod">
        <pc:chgData name="Althoff, Rob" userId="d3a6be77-a378-406d-b453-a7f650687276" providerId="ADAL" clId="{C842A7B1-731E-4E69-B917-C99BCA532959}" dt="2026-04-08T19:16:05.488" v="536" actId="47"/>
        <pc:sldMkLst>
          <pc:docMk/>
          <pc:sldMk cId="3083180987" sldId="484"/>
        </pc:sldMkLst>
        <pc:spChg chg="mod">
          <ac:chgData name="Althoff, Rob" userId="d3a6be77-a378-406d-b453-a7f650687276" providerId="ADAL" clId="{C842A7B1-731E-4E69-B917-C99BCA532959}" dt="2026-04-08T18:58:32.707" v="194" actId="20577"/>
          <ac:spMkLst>
            <pc:docMk/>
            <pc:sldMk cId="3083180987" sldId="484"/>
            <ac:spMk id="2" creationId="{742C5A34-046B-CAB4-041E-E9FECCCA8726}"/>
          </ac:spMkLst>
        </pc:spChg>
      </pc:sldChg>
      <pc:sldChg chg="modSp add del mod">
        <pc:chgData name="Althoff, Rob" userId="d3a6be77-a378-406d-b453-a7f650687276" providerId="ADAL" clId="{C842A7B1-731E-4E69-B917-C99BCA532959}" dt="2026-04-08T19:20:12.537" v="667" actId="47"/>
        <pc:sldMkLst>
          <pc:docMk/>
          <pc:sldMk cId="2822213328" sldId="485"/>
        </pc:sldMkLst>
        <pc:spChg chg="mod">
          <ac:chgData name="Althoff, Rob" userId="d3a6be77-a378-406d-b453-a7f650687276" providerId="ADAL" clId="{C842A7B1-731E-4E69-B917-C99BCA532959}" dt="2026-04-08T18:58:41.503" v="207" actId="20577"/>
          <ac:spMkLst>
            <pc:docMk/>
            <pc:sldMk cId="2822213328" sldId="485"/>
            <ac:spMk id="2" creationId="{C23938E5-2E3B-166D-09E0-C14D3500B968}"/>
          </ac:spMkLst>
        </pc:spChg>
      </pc:sldChg>
      <pc:sldChg chg="modSp add del mod">
        <pc:chgData name="Althoff, Rob" userId="d3a6be77-a378-406d-b453-a7f650687276" providerId="ADAL" clId="{C842A7B1-731E-4E69-B917-C99BCA532959}" dt="2026-04-08T19:20:28.093" v="671" actId="47"/>
        <pc:sldMkLst>
          <pc:docMk/>
          <pc:sldMk cId="3506087922" sldId="486"/>
        </pc:sldMkLst>
        <pc:spChg chg="mod">
          <ac:chgData name="Althoff, Rob" userId="d3a6be77-a378-406d-b453-a7f650687276" providerId="ADAL" clId="{C842A7B1-731E-4E69-B917-C99BCA532959}" dt="2026-04-08T18:58:54.750" v="231" actId="20577"/>
          <ac:spMkLst>
            <pc:docMk/>
            <pc:sldMk cId="3506087922" sldId="486"/>
            <ac:spMk id="2" creationId="{FD6221B2-FF9E-FB45-3769-DF3D5D97D575}"/>
          </ac:spMkLst>
        </pc:spChg>
      </pc:sldChg>
      <pc:sldChg chg="modSp add del mod">
        <pc:chgData name="Althoff, Rob" userId="d3a6be77-a378-406d-b453-a7f650687276" providerId="ADAL" clId="{C842A7B1-731E-4E69-B917-C99BCA532959}" dt="2026-04-08T19:30:48.879" v="882" actId="47"/>
        <pc:sldMkLst>
          <pc:docMk/>
          <pc:sldMk cId="1993540890" sldId="487"/>
        </pc:sldMkLst>
        <pc:spChg chg="mod">
          <ac:chgData name="Althoff, Rob" userId="d3a6be77-a378-406d-b453-a7f650687276" providerId="ADAL" clId="{C842A7B1-731E-4E69-B917-C99BCA532959}" dt="2026-04-08T18:59:11.863" v="254" actId="20577"/>
          <ac:spMkLst>
            <pc:docMk/>
            <pc:sldMk cId="1993540890" sldId="487"/>
            <ac:spMk id="2" creationId="{6D55DBF9-9125-AE8F-2A58-41D018608441}"/>
          </ac:spMkLst>
        </pc:spChg>
      </pc:sldChg>
      <pc:sldChg chg="modSp add del mod">
        <pc:chgData name="Althoff, Rob" userId="d3a6be77-a378-406d-b453-a7f650687276" providerId="ADAL" clId="{C842A7B1-731E-4E69-B917-C99BCA532959}" dt="2026-04-08T19:30:49.868" v="883" actId="47"/>
        <pc:sldMkLst>
          <pc:docMk/>
          <pc:sldMk cId="1585094593" sldId="488"/>
        </pc:sldMkLst>
        <pc:spChg chg="mod">
          <ac:chgData name="Althoff, Rob" userId="d3a6be77-a378-406d-b453-a7f650687276" providerId="ADAL" clId="{C842A7B1-731E-4E69-B917-C99BCA532959}" dt="2026-04-08T18:59:20.117" v="263" actId="20577"/>
          <ac:spMkLst>
            <pc:docMk/>
            <pc:sldMk cId="1585094593" sldId="488"/>
            <ac:spMk id="2" creationId="{1F5B738F-DE8D-FB69-E600-C68C4D6B4B1D}"/>
          </ac:spMkLst>
        </pc:spChg>
      </pc:sldChg>
      <pc:sldChg chg="modSp add mod">
        <pc:chgData name="Althoff, Rob" userId="d3a6be77-a378-406d-b453-a7f650687276" providerId="ADAL" clId="{C842A7B1-731E-4E69-B917-C99BCA532959}" dt="2026-04-08T19:13:20.430" v="506" actId="2164"/>
        <pc:sldMkLst>
          <pc:docMk/>
          <pc:sldMk cId="2331858301" sldId="489"/>
        </pc:sldMkLst>
        <pc:spChg chg="mod">
          <ac:chgData name="Althoff, Rob" userId="d3a6be77-a378-406d-b453-a7f650687276" providerId="ADAL" clId="{C842A7B1-731E-4E69-B917-C99BCA532959}" dt="2026-04-08T19:11:39.458" v="504" actId="20577"/>
          <ac:spMkLst>
            <pc:docMk/>
            <pc:sldMk cId="2331858301" sldId="489"/>
            <ac:spMk id="2" creationId="{D3607E76-DB1D-4A91-8940-808D34F55629}"/>
          </ac:spMkLst>
        </pc:spChg>
        <pc:graphicFrameChg chg="mod modGraphic">
          <ac:chgData name="Althoff, Rob" userId="d3a6be77-a378-406d-b453-a7f650687276" providerId="ADAL" clId="{C842A7B1-731E-4E69-B917-C99BCA532959}" dt="2026-04-08T19:13:20.430" v="506" actId="2164"/>
          <ac:graphicFrameMkLst>
            <pc:docMk/>
            <pc:sldMk cId="2331858301" sldId="489"/>
            <ac:graphicFrameMk id="12" creationId="{0A9B5896-ABC0-A628-D123-0DD36F493230}"/>
          </ac:graphicFrameMkLst>
        </pc:graphicFrameChg>
      </pc:sldChg>
      <pc:sldChg chg="modSp add del mod">
        <pc:chgData name="Althoff, Rob" userId="d3a6be77-a378-406d-b453-a7f650687276" providerId="ADAL" clId="{C842A7B1-731E-4E69-B917-C99BCA532959}" dt="2026-04-08T19:31:15.428" v="884" actId="47"/>
        <pc:sldMkLst>
          <pc:docMk/>
          <pc:sldMk cId="2113990492" sldId="490"/>
        </pc:sldMkLst>
        <pc:spChg chg="mod">
          <ac:chgData name="Althoff, Rob" userId="d3a6be77-a378-406d-b453-a7f650687276" providerId="ADAL" clId="{C842A7B1-731E-4E69-B917-C99BCA532959}" dt="2026-04-08T19:14:40.422" v="514" actId="20577"/>
          <ac:spMkLst>
            <pc:docMk/>
            <pc:sldMk cId="2113990492" sldId="490"/>
            <ac:spMk id="2" creationId="{30EEF6F8-253E-93A2-7C61-6D02E90FE9D7}"/>
          </ac:spMkLst>
        </pc:spChg>
        <pc:graphicFrameChg chg="mod modGraphic">
          <ac:chgData name="Althoff, Rob" userId="d3a6be77-a378-406d-b453-a7f650687276" providerId="ADAL" clId="{C842A7B1-731E-4E69-B917-C99BCA532959}" dt="2026-04-08T19:15:50.298" v="534" actId="20577"/>
          <ac:graphicFrameMkLst>
            <pc:docMk/>
            <pc:sldMk cId="2113990492" sldId="490"/>
            <ac:graphicFrameMk id="12" creationId="{4ABC6963-EF13-D133-71F2-923FD051102E}"/>
          </ac:graphicFrameMkLst>
        </pc:graphicFrameChg>
      </pc:sldChg>
      <pc:sldChg chg="add">
        <pc:chgData name="Althoff, Rob" userId="d3a6be77-a378-406d-b453-a7f650687276" providerId="ADAL" clId="{C842A7B1-731E-4E69-B917-C99BCA532959}" dt="2026-04-08T19:16:11.742" v="537"/>
        <pc:sldMkLst>
          <pc:docMk/>
          <pc:sldMk cId="1972973324" sldId="491"/>
        </pc:sldMkLst>
      </pc:sldChg>
      <pc:sldChg chg="modSp add mod">
        <pc:chgData name="Althoff, Rob" userId="d3a6be77-a378-406d-b453-a7f650687276" providerId="ADAL" clId="{C842A7B1-731E-4E69-B917-C99BCA532959}" dt="2026-04-08T19:20:03.414" v="666" actId="2164"/>
        <pc:sldMkLst>
          <pc:docMk/>
          <pc:sldMk cId="3272239878" sldId="492"/>
        </pc:sldMkLst>
        <pc:spChg chg="mod">
          <ac:chgData name="Althoff, Rob" userId="d3a6be77-a378-406d-b453-a7f650687276" providerId="ADAL" clId="{C842A7B1-731E-4E69-B917-C99BCA532959}" dt="2026-04-08T19:17:12.546" v="595" actId="20577"/>
          <ac:spMkLst>
            <pc:docMk/>
            <pc:sldMk cId="3272239878" sldId="492"/>
            <ac:spMk id="2" creationId="{0AB10D7E-4600-E986-3D6A-143DA016ACD5}"/>
          </ac:spMkLst>
        </pc:spChg>
        <pc:graphicFrameChg chg="mod modGraphic">
          <ac:chgData name="Althoff, Rob" userId="d3a6be77-a378-406d-b453-a7f650687276" providerId="ADAL" clId="{C842A7B1-731E-4E69-B917-C99BCA532959}" dt="2026-04-08T19:20:03.414" v="666" actId="2164"/>
          <ac:graphicFrameMkLst>
            <pc:docMk/>
            <pc:sldMk cId="3272239878" sldId="492"/>
            <ac:graphicFrameMk id="12" creationId="{2B85F35B-D87B-886D-6348-3ACEB3A2FD06}"/>
          </ac:graphicFrameMkLst>
        </pc:graphicFrameChg>
      </pc:sldChg>
      <pc:sldChg chg="modSp add mod">
        <pc:chgData name="Althoff, Rob" userId="d3a6be77-a378-406d-b453-a7f650687276" providerId="ADAL" clId="{C842A7B1-731E-4E69-B917-C99BCA532959}" dt="2026-04-08T19:23:16.333" v="770" actId="20577"/>
        <pc:sldMkLst>
          <pc:docMk/>
          <pc:sldMk cId="2539020191" sldId="493"/>
        </pc:sldMkLst>
        <pc:spChg chg="mod">
          <ac:chgData name="Althoff, Rob" userId="d3a6be77-a378-406d-b453-a7f650687276" providerId="ADAL" clId="{C842A7B1-731E-4E69-B917-C99BCA532959}" dt="2026-04-08T19:23:16.333" v="770" actId="20577"/>
          <ac:spMkLst>
            <pc:docMk/>
            <pc:sldMk cId="2539020191" sldId="493"/>
            <ac:spMk id="2" creationId="{CAF45477-A213-7F8D-6D61-990355CB5A06}"/>
          </ac:spMkLst>
        </pc:spChg>
        <pc:graphicFrameChg chg="mod modGraphic">
          <ac:chgData name="Althoff, Rob" userId="d3a6be77-a378-406d-b453-a7f650687276" providerId="ADAL" clId="{C842A7B1-731E-4E69-B917-C99BCA532959}" dt="2026-04-08T19:23:01.689" v="756" actId="2164"/>
          <ac:graphicFrameMkLst>
            <pc:docMk/>
            <pc:sldMk cId="2539020191" sldId="493"/>
            <ac:graphicFrameMk id="12" creationId="{E2940FED-792B-51DE-730F-FBE197110E36}"/>
          </ac:graphicFrameMkLst>
        </pc:graphicFrameChg>
      </pc:sldChg>
      <pc:sldChg chg="addSp delSp modSp add mod modClrScheme chgLayout">
        <pc:chgData name="Althoff, Rob" userId="d3a6be77-a378-406d-b453-a7f650687276" providerId="ADAL" clId="{C842A7B1-731E-4E69-B917-C99BCA532959}" dt="2026-04-08T19:25:16.435" v="802" actId="20577"/>
        <pc:sldMkLst>
          <pc:docMk/>
          <pc:sldMk cId="3249510783" sldId="494"/>
        </pc:sldMkLst>
        <pc:spChg chg="mod ord">
          <ac:chgData name="Althoff, Rob" userId="d3a6be77-a378-406d-b453-a7f650687276" providerId="ADAL" clId="{C842A7B1-731E-4E69-B917-C99BCA532959}" dt="2026-04-08T19:24:55.856" v="795" actId="700"/>
          <ac:spMkLst>
            <pc:docMk/>
            <pc:sldMk cId="3249510783" sldId="494"/>
            <ac:spMk id="2" creationId="{6D134B0E-4F93-034C-616B-C6F73C30DEF0}"/>
          </ac:spMkLst>
        </pc:spChg>
        <pc:spChg chg="add del mod ord">
          <ac:chgData name="Althoff, Rob" userId="d3a6be77-a378-406d-b453-a7f650687276" providerId="ADAL" clId="{C842A7B1-731E-4E69-B917-C99BCA532959}" dt="2026-04-08T19:25:16.435" v="802" actId="20577"/>
          <ac:spMkLst>
            <pc:docMk/>
            <pc:sldMk cId="3249510783" sldId="494"/>
            <ac:spMk id="3" creationId="{0BF1EB86-BA20-683B-19E7-0642E4A2D7A2}"/>
          </ac:spMkLst>
        </pc:spChg>
        <pc:graphicFrameChg chg="add mod">
          <ac:chgData name="Althoff, Rob" userId="d3a6be77-a378-406d-b453-a7f650687276" providerId="ADAL" clId="{C842A7B1-731E-4E69-B917-C99BCA532959}" dt="2026-04-08T19:25:00.140" v="797"/>
          <ac:graphicFrameMkLst>
            <pc:docMk/>
            <pc:sldMk cId="3249510783" sldId="494"/>
            <ac:graphicFrameMk id="4" creationId="{A7D6F4A1-5104-B089-5392-E3247AE77929}"/>
          </ac:graphicFrameMkLst>
        </pc:graphicFrameChg>
        <pc:graphicFrameChg chg="del">
          <ac:chgData name="Althoff, Rob" userId="d3a6be77-a378-406d-b453-a7f650687276" providerId="ADAL" clId="{C842A7B1-731E-4E69-B917-C99BCA532959}" dt="2026-04-08T19:24:45.602" v="794" actId="478"/>
          <ac:graphicFrameMkLst>
            <pc:docMk/>
            <pc:sldMk cId="3249510783" sldId="494"/>
            <ac:graphicFrameMk id="12" creationId="{B7514C2E-7C07-39F1-1888-9CC072744759}"/>
          </ac:graphicFrameMkLst>
        </pc:graphicFrameChg>
      </pc:sldChg>
      <pc:sldChg chg="add del">
        <pc:chgData name="Althoff, Rob" userId="d3a6be77-a378-406d-b453-a7f650687276" providerId="ADAL" clId="{C842A7B1-731E-4E69-B917-C99BCA532959}" dt="2026-04-08T19:25:27.616" v="804"/>
        <pc:sldMkLst>
          <pc:docMk/>
          <pc:sldMk cId="2770467221" sldId="495"/>
        </pc:sldMkLst>
      </pc:sldChg>
      <pc:sldChg chg="addSp modSp add mod">
        <pc:chgData name="Althoff, Rob" userId="d3a6be77-a378-406d-b453-a7f650687276" providerId="ADAL" clId="{C842A7B1-731E-4E69-B917-C99BCA532959}" dt="2026-04-08T19:29:54.762" v="880" actId="27636"/>
        <pc:sldMkLst>
          <pc:docMk/>
          <pc:sldMk cId="3659121859" sldId="495"/>
        </pc:sldMkLst>
        <pc:spChg chg="mod">
          <ac:chgData name="Althoff, Rob" userId="d3a6be77-a378-406d-b453-a7f650687276" providerId="ADAL" clId="{C842A7B1-731E-4E69-B917-C99BCA532959}" dt="2026-04-08T19:25:41.506" v="813" actId="20577"/>
          <ac:spMkLst>
            <pc:docMk/>
            <pc:sldMk cId="3659121859" sldId="495"/>
            <ac:spMk id="2" creationId="{7E8882FA-5299-AB34-36B4-C6C129A3CBA9}"/>
          </ac:spMkLst>
        </pc:spChg>
        <pc:spChg chg="mod">
          <ac:chgData name="Althoff, Rob" userId="d3a6be77-a378-406d-b453-a7f650687276" providerId="ADAL" clId="{C842A7B1-731E-4E69-B917-C99BCA532959}" dt="2026-04-08T19:29:54.762" v="880" actId="27636"/>
          <ac:spMkLst>
            <pc:docMk/>
            <pc:sldMk cId="3659121859" sldId="495"/>
            <ac:spMk id="3" creationId="{24F4E33B-F7C3-97D7-1E3E-5603D64A1C84}"/>
          </ac:spMkLst>
        </pc:spChg>
        <pc:graphicFrameChg chg="add mod">
          <ac:chgData name="Althoff, Rob" userId="d3a6be77-a378-406d-b453-a7f650687276" providerId="ADAL" clId="{C842A7B1-731E-4E69-B917-C99BCA532959}" dt="2026-04-08T19:28:43.309" v="814"/>
          <ac:graphicFrameMkLst>
            <pc:docMk/>
            <pc:sldMk cId="3659121859" sldId="495"/>
            <ac:graphicFrameMk id="4" creationId="{D63D8D68-6397-3728-FE35-85C4296CFB85}"/>
          </ac:graphicFrameMkLst>
        </pc:graphicFrameChg>
      </pc:sldChg>
      <pc:sldChg chg="add del">
        <pc:chgData name="Althoff, Rob" userId="d3a6be77-a378-406d-b453-a7f650687276" providerId="ADAL" clId="{C842A7B1-731E-4E69-B917-C99BCA532959}" dt="2026-04-08T19:25:30.242" v="806"/>
        <pc:sldMkLst>
          <pc:docMk/>
          <pc:sldMk cId="3966822719" sldId="495"/>
        </pc:sldMkLst>
      </pc:sldChg>
      <pc:sldChg chg="addSp delSp modSp new mod">
        <pc:chgData name="Althoff, Rob" userId="d3a6be77-a378-406d-b453-a7f650687276" providerId="ADAL" clId="{C842A7B1-731E-4E69-B917-C99BCA532959}" dt="2026-04-08T19:41:10.566" v="908" actId="14100"/>
        <pc:sldMkLst>
          <pc:docMk/>
          <pc:sldMk cId="3300956289" sldId="496"/>
        </pc:sldMkLst>
        <pc:spChg chg="mod">
          <ac:chgData name="Althoff, Rob" userId="d3a6be77-a378-406d-b453-a7f650687276" providerId="ADAL" clId="{C842A7B1-731E-4E69-B917-C99BCA532959}" dt="2026-04-08T19:38:25.670" v="896" actId="26606"/>
          <ac:spMkLst>
            <pc:docMk/>
            <pc:sldMk cId="3300956289" sldId="496"/>
            <ac:spMk id="2" creationId="{03B2706F-AA3A-E91D-B7E8-E1AA8BC9CBF9}"/>
          </ac:spMkLst>
        </pc:spChg>
        <pc:spChg chg="del">
          <ac:chgData name="Althoff, Rob" userId="d3a6be77-a378-406d-b453-a7f650687276" providerId="ADAL" clId="{C842A7B1-731E-4E69-B917-C99BCA532959}" dt="2026-04-08T19:38:15.428" v="886" actId="478"/>
          <ac:spMkLst>
            <pc:docMk/>
            <pc:sldMk cId="3300956289" sldId="496"/>
            <ac:spMk id="3" creationId="{7CCB0E4B-FC32-3428-42E4-AF0EAF9F5A9F}"/>
          </ac:spMkLst>
        </pc:spChg>
        <pc:picChg chg="add mod">
          <ac:chgData name="Althoff, Rob" userId="d3a6be77-a378-406d-b453-a7f650687276" providerId="ADAL" clId="{C842A7B1-731E-4E69-B917-C99BCA532959}" dt="2026-04-08T19:41:10.566" v="908" actId="14100"/>
          <ac:picMkLst>
            <pc:docMk/>
            <pc:sldMk cId="3300956289" sldId="496"/>
            <ac:picMk id="5122" creationId="{6BA9363A-E0A7-8D8F-66C8-A7C4D2F4FC83}"/>
          </ac:picMkLst>
        </pc:picChg>
      </pc:sldChg>
      <pc:sldChg chg="addSp delSp modSp add">
        <pc:chgData name="Althoff, Rob" userId="d3a6be77-a378-406d-b453-a7f650687276" providerId="ADAL" clId="{C842A7B1-731E-4E69-B917-C99BCA532959}" dt="2026-04-08T19:40:04.277" v="905" actId="14100"/>
        <pc:sldMkLst>
          <pc:docMk/>
          <pc:sldMk cId="3714391064" sldId="497"/>
        </pc:sldMkLst>
        <pc:picChg chg="del">
          <ac:chgData name="Althoff, Rob" userId="d3a6be77-a378-406d-b453-a7f650687276" providerId="ADAL" clId="{C842A7B1-731E-4E69-B917-C99BCA532959}" dt="2026-04-08T19:38:52.188" v="900" actId="478"/>
          <ac:picMkLst>
            <pc:docMk/>
            <pc:sldMk cId="3714391064" sldId="497"/>
            <ac:picMk id="5122" creationId="{D5ED9F4F-465A-5CE2-4664-2CB8D2545E3F}"/>
          </ac:picMkLst>
        </pc:picChg>
        <pc:picChg chg="add mod">
          <ac:chgData name="Althoff, Rob" userId="d3a6be77-a378-406d-b453-a7f650687276" providerId="ADAL" clId="{C842A7B1-731E-4E69-B917-C99BCA532959}" dt="2026-04-08T19:40:04.277" v="905" actId="14100"/>
          <ac:picMkLst>
            <pc:docMk/>
            <pc:sldMk cId="3714391064" sldId="497"/>
            <ac:picMk id="6146" creationId="{5A1B886B-15EB-0EE5-A1DF-43B9CC725977}"/>
          </ac:picMkLst>
        </pc:picChg>
      </pc:sldChg>
      <pc:sldChg chg="addSp delSp modSp new mod">
        <pc:chgData name="Althoff, Rob" userId="d3a6be77-a378-406d-b453-a7f650687276" providerId="ADAL" clId="{C842A7B1-731E-4E69-B917-C99BCA532959}" dt="2026-04-08T20:09:23.038" v="1599" actId="12788"/>
        <pc:sldMkLst>
          <pc:docMk/>
          <pc:sldMk cId="3838937543" sldId="498"/>
        </pc:sldMkLst>
        <pc:spChg chg="del">
          <ac:chgData name="Althoff, Rob" userId="d3a6be77-a378-406d-b453-a7f650687276" providerId="ADAL" clId="{C842A7B1-731E-4E69-B917-C99BCA532959}" dt="2026-04-08T19:53:20.228" v="911" actId="478"/>
          <ac:spMkLst>
            <pc:docMk/>
            <pc:sldMk cId="3838937543" sldId="498"/>
            <ac:spMk id="2" creationId="{E2D03B73-E3FB-FC1F-7EE2-0B046A18417D}"/>
          </ac:spMkLst>
        </pc:spChg>
        <pc:spChg chg="del">
          <ac:chgData name="Althoff, Rob" userId="d3a6be77-a378-406d-b453-a7f650687276" providerId="ADAL" clId="{C842A7B1-731E-4E69-B917-C99BCA532959}" dt="2026-04-08T19:53:22.864" v="912" actId="478"/>
          <ac:spMkLst>
            <pc:docMk/>
            <pc:sldMk cId="3838937543" sldId="498"/>
            <ac:spMk id="3" creationId="{D4AC41F5-758D-4F28-40A5-576D3083E00C}"/>
          </ac:spMkLst>
        </pc:spChg>
        <pc:spChg chg="add mod">
          <ac:chgData name="Althoff, Rob" userId="d3a6be77-a378-406d-b453-a7f650687276" providerId="ADAL" clId="{C842A7B1-731E-4E69-B917-C99BCA532959}" dt="2026-04-08T19:54:02.238" v="937" actId="20577"/>
          <ac:spMkLst>
            <pc:docMk/>
            <pc:sldMk cId="3838937543" sldId="498"/>
            <ac:spMk id="4" creationId="{283A6954-631D-05FC-E525-AB3D627B13DE}"/>
          </ac:spMkLst>
        </pc:spChg>
        <pc:spChg chg="add mod">
          <ac:chgData name="Althoff, Rob" userId="d3a6be77-a378-406d-b453-a7f650687276" providerId="ADAL" clId="{C842A7B1-731E-4E69-B917-C99BCA532959}" dt="2026-04-08T20:05:33.869" v="1477" actId="12789"/>
          <ac:spMkLst>
            <pc:docMk/>
            <pc:sldMk cId="3838937543" sldId="498"/>
            <ac:spMk id="5" creationId="{F1DA4F98-68E6-2014-266A-B5D0CAD563EA}"/>
          </ac:spMkLst>
        </pc:spChg>
        <pc:spChg chg="add mod">
          <ac:chgData name="Althoff, Rob" userId="d3a6be77-a378-406d-b453-a7f650687276" providerId="ADAL" clId="{C842A7B1-731E-4E69-B917-C99BCA532959}" dt="2026-04-08T20:05:33.869" v="1477" actId="12789"/>
          <ac:spMkLst>
            <pc:docMk/>
            <pc:sldMk cId="3838937543" sldId="498"/>
            <ac:spMk id="6" creationId="{FCB71351-5C7E-3201-1818-01C73B565F41}"/>
          </ac:spMkLst>
        </pc:spChg>
        <pc:spChg chg="add mod">
          <ac:chgData name="Althoff, Rob" userId="d3a6be77-a378-406d-b453-a7f650687276" providerId="ADAL" clId="{C842A7B1-731E-4E69-B917-C99BCA532959}" dt="2026-04-08T20:04:47.733" v="1471" actId="12789"/>
          <ac:spMkLst>
            <pc:docMk/>
            <pc:sldMk cId="3838937543" sldId="498"/>
            <ac:spMk id="7" creationId="{7FF2AF03-7FC0-7A6D-DA55-86C4B869926D}"/>
          </ac:spMkLst>
        </pc:spChg>
        <pc:spChg chg="add mod">
          <ac:chgData name="Althoff, Rob" userId="d3a6be77-a378-406d-b453-a7f650687276" providerId="ADAL" clId="{C842A7B1-731E-4E69-B917-C99BCA532959}" dt="2026-04-08T20:05:15.452" v="1475" actId="12789"/>
          <ac:spMkLst>
            <pc:docMk/>
            <pc:sldMk cId="3838937543" sldId="498"/>
            <ac:spMk id="8" creationId="{2C472112-1609-AD83-C30E-F98B6828A548}"/>
          </ac:spMkLst>
        </pc:spChg>
        <pc:spChg chg="add mod">
          <ac:chgData name="Althoff, Rob" userId="d3a6be77-a378-406d-b453-a7f650687276" providerId="ADAL" clId="{C842A7B1-731E-4E69-B917-C99BCA532959}" dt="2026-04-08T20:05:23.703" v="1476" actId="12789"/>
          <ac:spMkLst>
            <pc:docMk/>
            <pc:sldMk cId="3838937543" sldId="498"/>
            <ac:spMk id="9" creationId="{E149FE94-DBD5-BEE5-2A00-DD20CEBDD575}"/>
          </ac:spMkLst>
        </pc:spChg>
        <pc:spChg chg="add mod">
          <ac:chgData name="Althoff, Rob" userId="d3a6be77-a378-406d-b453-a7f650687276" providerId="ADAL" clId="{C842A7B1-731E-4E69-B917-C99BCA532959}" dt="2026-04-08T20:04:47.733" v="1471" actId="12789"/>
          <ac:spMkLst>
            <pc:docMk/>
            <pc:sldMk cId="3838937543" sldId="498"/>
            <ac:spMk id="10" creationId="{D7A1590D-51A1-37C8-A8C5-D870E25001B7}"/>
          </ac:spMkLst>
        </pc:spChg>
        <pc:spChg chg="add mod">
          <ac:chgData name="Althoff, Rob" userId="d3a6be77-a378-406d-b453-a7f650687276" providerId="ADAL" clId="{C842A7B1-731E-4E69-B917-C99BCA532959}" dt="2026-04-08T20:05:15.452" v="1475" actId="12789"/>
          <ac:spMkLst>
            <pc:docMk/>
            <pc:sldMk cId="3838937543" sldId="498"/>
            <ac:spMk id="11" creationId="{E2ED00C8-C5BA-E069-0714-5ECB2B7CB805}"/>
          </ac:spMkLst>
        </pc:spChg>
        <pc:spChg chg="add mod">
          <ac:chgData name="Althoff, Rob" userId="d3a6be77-a378-406d-b453-a7f650687276" providerId="ADAL" clId="{C842A7B1-731E-4E69-B917-C99BCA532959}" dt="2026-04-08T20:05:23.703" v="1476" actId="12789"/>
          <ac:spMkLst>
            <pc:docMk/>
            <pc:sldMk cId="3838937543" sldId="498"/>
            <ac:spMk id="12" creationId="{664F190B-6592-51AD-95F0-F1C3FC1CF111}"/>
          </ac:spMkLst>
        </pc:spChg>
        <pc:spChg chg="add mod">
          <ac:chgData name="Althoff, Rob" userId="d3a6be77-a378-406d-b453-a7f650687276" providerId="ADAL" clId="{C842A7B1-731E-4E69-B917-C99BCA532959}" dt="2026-04-08T19:57:59.963" v="1361"/>
          <ac:spMkLst>
            <pc:docMk/>
            <pc:sldMk cId="3838937543" sldId="498"/>
            <ac:spMk id="13" creationId="{54E8EF42-3565-59EF-F664-CA45C6F17CAD}"/>
          </ac:spMkLst>
        </pc:spChg>
        <pc:spChg chg="add mod">
          <ac:chgData name="Althoff, Rob" userId="d3a6be77-a378-406d-b453-a7f650687276" providerId="ADAL" clId="{C842A7B1-731E-4E69-B917-C99BCA532959}" dt="2026-04-08T19:57:59.963" v="1361"/>
          <ac:spMkLst>
            <pc:docMk/>
            <pc:sldMk cId="3838937543" sldId="498"/>
            <ac:spMk id="14" creationId="{00B6961B-56B1-2B97-2B25-81FA7A7B9600}"/>
          </ac:spMkLst>
        </pc:spChg>
        <pc:spChg chg="add mod">
          <ac:chgData name="Althoff, Rob" userId="d3a6be77-a378-406d-b453-a7f650687276" providerId="ADAL" clId="{C842A7B1-731E-4E69-B917-C99BCA532959}" dt="2026-04-08T19:57:59.963" v="1361"/>
          <ac:spMkLst>
            <pc:docMk/>
            <pc:sldMk cId="3838937543" sldId="498"/>
            <ac:spMk id="15" creationId="{5A686F83-4819-A463-9F9B-52FF932315CA}"/>
          </ac:spMkLst>
        </pc:spChg>
        <pc:spChg chg="add mod">
          <ac:chgData name="Althoff, Rob" userId="d3a6be77-a378-406d-b453-a7f650687276" providerId="ADAL" clId="{C842A7B1-731E-4E69-B917-C99BCA532959}" dt="2026-04-08T19:58:35.070" v="1421" actId="1076"/>
          <ac:spMkLst>
            <pc:docMk/>
            <pc:sldMk cId="3838937543" sldId="498"/>
            <ac:spMk id="16" creationId="{51FC225B-2D6B-B655-A0DC-CECAFA1E77F7}"/>
          </ac:spMkLst>
        </pc:spChg>
        <pc:spChg chg="add mod">
          <ac:chgData name="Althoff, Rob" userId="d3a6be77-a378-406d-b453-a7f650687276" providerId="ADAL" clId="{C842A7B1-731E-4E69-B917-C99BCA532959}" dt="2026-04-08T20:02:44.441" v="1454" actId="14100"/>
          <ac:spMkLst>
            <pc:docMk/>
            <pc:sldMk cId="3838937543" sldId="498"/>
            <ac:spMk id="17" creationId="{71BF4664-B5FE-B814-6982-B50762E0559D}"/>
          </ac:spMkLst>
        </pc:spChg>
        <pc:spChg chg="add del mod">
          <ac:chgData name="Althoff, Rob" userId="d3a6be77-a378-406d-b453-a7f650687276" providerId="ADAL" clId="{C842A7B1-731E-4E69-B917-C99BCA532959}" dt="2026-04-08T20:02:10.131" v="1449" actId="478"/>
          <ac:spMkLst>
            <pc:docMk/>
            <pc:sldMk cId="3838937543" sldId="498"/>
            <ac:spMk id="18" creationId="{646D7762-96B3-0C01-CD75-1D9A83B8C6A4}"/>
          </ac:spMkLst>
        </pc:spChg>
        <pc:spChg chg="add mod">
          <ac:chgData name="Althoff, Rob" userId="d3a6be77-a378-406d-b453-a7f650687276" providerId="ADAL" clId="{C842A7B1-731E-4E69-B917-C99BCA532959}" dt="2026-04-08T20:05:42.224" v="1478" actId="12789"/>
          <ac:spMkLst>
            <pc:docMk/>
            <pc:sldMk cId="3838937543" sldId="498"/>
            <ac:spMk id="19" creationId="{A258E65E-390B-3CF3-83F8-50BD30E0E7C3}"/>
          </ac:spMkLst>
        </pc:spChg>
        <pc:spChg chg="add mod">
          <ac:chgData name="Althoff, Rob" userId="d3a6be77-a378-406d-b453-a7f650687276" providerId="ADAL" clId="{C842A7B1-731E-4E69-B917-C99BCA532959}" dt="2026-04-08T20:08:49.936" v="1595" actId="12789"/>
          <ac:spMkLst>
            <pc:docMk/>
            <pc:sldMk cId="3838937543" sldId="498"/>
            <ac:spMk id="20" creationId="{90540FCE-27DA-FB11-B4A8-3498E4A4D9DF}"/>
          </ac:spMkLst>
        </pc:spChg>
        <pc:spChg chg="add mod">
          <ac:chgData name="Althoff, Rob" userId="d3a6be77-a378-406d-b453-a7f650687276" providerId="ADAL" clId="{C842A7B1-731E-4E69-B917-C99BCA532959}" dt="2026-04-08T20:08:57.831" v="1596" actId="12789"/>
          <ac:spMkLst>
            <pc:docMk/>
            <pc:sldMk cId="3838937543" sldId="498"/>
            <ac:spMk id="21" creationId="{89EC4464-3912-BDFA-E5B0-7FC3664A7809}"/>
          </ac:spMkLst>
        </pc:spChg>
        <pc:spChg chg="add mod">
          <ac:chgData name="Althoff, Rob" userId="d3a6be77-a378-406d-b453-a7f650687276" providerId="ADAL" clId="{C842A7B1-731E-4E69-B917-C99BCA532959}" dt="2026-04-08T20:09:05.659" v="1597" actId="12789"/>
          <ac:spMkLst>
            <pc:docMk/>
            <pc:sldMk cId="3838937543" sldId="498"/>
            <ac:spMk id="22" creationId="{78CA16C4-A1E7-177E-1F18-9244B02C685D}"/>
          </ac:spMkLst>
        </pc:spChg>
        <pc:spChg chg="add del mod">
          <ac:chgData name="Althoff, Rob" userId="d3a6be77-a378-406d-b453-a7f650687276" providerId="ADAL" clId="{C842A7B1-731E-4E69-B917-C99BCA532959}" dt="2026-04-08T20:03:47.119" v="1464" actId="478"/>
          <ac:spMkLst>
            <pc:docMk/>
            <pc:sldMk cId="3838937543" sldId="498"/>
            <ac:spMk id="23" creationId="{45A99207-AB1B-4492-99B7-959334DB9527}"/>
          </ac:spMkLst>
        </pc:spChg>
        <pc:spChg chg="add mod">
          <ac:chgData name="Althoff, Rob" userId="d3a6be77-a378-406d-b453-a7f650687276" providerId="ADAL" clId="{C842A7B1-731E-4E69-B917-C99BCA532959}" dt="2026-04-08T20:08:49.936" v="1595" actId="12789"/>
          <ac:spMkLst>
            <pc:docMk/>
            <pc:sldMk cId="3838937543" sldId="498"/>
            <ac:spMk id="24" creationId="{58BBE805-158D-E7F0-5EE6-7926AD22432E}"/>
          </ac:spMkLst>
        </pc:spChg>
        <pc:spChg chg="add mod">
          <ac:chgData name="Althoff, Rob" userId="d3a6be77-a378-406d-b453-a7f650687276" providerId="ADAL" clId="{C842A7B1-731E-4E69-B917-C99BCA532959}" dt="2026-04-08T20:08:57.831" v="1596" actId="12789"/>
          <ac:spMkLst>
            <pc:docMk/>
            <pc:sldMk cId="3838937543" sldId="498"/>
            <ac:spMk id="25" creationId="{525EB988-D5B2-3782-D02E-0646FDF6B6BB}"/>
          </ac:spMkLst>
        </pc:spChg>
        <pc:spChg chg="add mod">
          <ac:chgData name="Althoff, Rob" userId="d3a6be77-a378-406d-b453-a7f650687276" providerId="ADAL" clId="{C842A7B1-731E-4E69-B917-C99BCA532959}" dt="2026-04-08T20:09:05.659" v="1597" actId="12789"/>
          <ac:spMkLst>
            <pc:docMk/>
            <pc:sldMk cId="3838937543" sldId="498"/>
            <ac:spMk id="26" creationId="{9A53EFA1-C620-FFEF-4012-EF5D9AEF15B2}"/>
          </ac:spMkLst>
        </pc:spChg>
        <pc:spChg chg="add mod">
          <ac:chgData name="Althoff, Rob" userId="d3a6be77-a378-406d-b453-a7f650687276" providerId="ADAL" clId="{C842A7B1-731E-4E69-B917-C99BCA532959}" dt="2026-04-08T20:03:01.883" v="1458" actId="1076"/>
          <ac:spMkLst>
            <pc:docMk/>
            <pc:sldMk cId="3838937543" sldId="498"/>
            <ac:spMk id="27" creationId="{3A885F0F-BA60-CA16-EFA9-0ADC776B584E}"/>
          </ac:spMkLst>
        </pc:spChg>
        <pc:spChg chg="add mod">
          <ac:chgData name="Althoff, Rob" userId="d3a6be77-a378-406d-b453-a7f650687276" providerId="ADAL" clId="{C842A7B1-731E-4E69-B917-C99BCA532959}" dt="2026-04-08T20:05:42.224" v="1478" actId="12789"/>
          <ac:spMkLst>
            <pc:docMk/>
            <pc:sldMk cId="3838937543" sldId="498"/>
            <ac:spMk id="28" creationId="{9BB91058-EA86-10F6-1BBA-E5D1C990A214}"/>
          </ac:spMkLst>
        </pc:spChg>
        <pc:spChg chg="add del mod">
          <ac:chgData name="Althoff, Rob" userId="d3a6be77-a378-406d-b453-a7f650687276" providerId="ADAL" clId="{C842A7B1-731E-4E69-B917-C99BCA532959}" dt="2026-04-08T20:06:03.755" v="1488" actId="478"/>
          <ac:spMkLst>
            <pc:docMk/>
            <pc:sldMk cId="3838937543" sldId="498"/>
            <ac:spMk id="29" creationId="{1440F01B-A345-C651-91D8-57B32CB41718}"/>
          </ac:spMkLst>
        </pc:spChg>
        <pc:spChg chg="add mod">
          <ac:chgData name="Althoff, Rob" userId="d3a6be77-a378-406d-b453-a7f650687276" providerId="ADAL" clId="{C842A7B1-731E-4E69-B917-C99BCA532959}" dt="2026-04-08T20:09:16.941" v="1598" actId="12788"/>
          <ac:spMkLst>
            <pc:docMk/>
            <pc:sldMk cId="3838937543" sldId="498"/>
            <ac:spMk id="30" creationId="{4B30093F-5519-1846-2E59-32E8D2F46F11}"/>
          </ac:spMkLst>
        </pc:spChg>
        <pc:spChg chg="add mod">
          <ac:chgData name="Althoff, Rob" userId="d3a6be77-a378-406d-b453-a7f650687276" providerId="ADAL" clId="{C842A7B1-731E-4E69-B917-C99BCA532959}" dt="2026-04-08T20:09:16.941" v="1598" actId="12788"/>
          <ac:spMkLst>
            <pc:docMk/>
            <pc:sldMk cId="3838937543" sldId="498"/>
            <ac:spMk id="31" creationId="{76BE04D1-C7B1-0E64-8957-282004825B37}"/>
          </ac:spMkLst>
        </pc:spChg>
        <pc:spChg chg="add mod">
          <ac:chgData name="Althoff, Rob" userId="d3a6be77-a378-406d-b453-a7f650687276" providerId="ADAL" clId="{C842A7B1-731E-4E69-B917-C99BCA532959}" dt="2026-04-08T20:09:16.941" v="1598" actId="12788"/>
          <ac:spMkLst>
            <pc:docMk/>
            <pc:sldMk cId="3838937543" sldId="498"/>
            <ac:spMk id="32" creationId="{648A900F-575D-C9B0-DC26-6482D7AA7BCE}"/>
          </ac:spMkLst>
        </pc:spChg>
        <pc:spChg chg="add mod">
          <ac:chgData name="Althoff, Rob" userId="d3a6be77-a378-406d-b453-a7f650687276" providerId="ADAL" clId="{C842A7B1-731E-4E69-B917-C99BCA532959}" dt="2026-04-08T20:09:23.038" v="1599" actId="12788"/>
          <ac:spMkLst>
            <pc:docMk/>
            <pc:sldMk cId="3838937543" sldId="498"/>
            <ac:spMk id="33" creationId="{83D2BEFD-CACF-7D4C-707E-8200FBEF5CE7}"/>
          </ac:spMkLst>
        </pc:spChg>
        <pc:spChg chg="add mod">
          <ac:chgData name="Althoff, Rob" userId="d3a6be77-a378-406d-b453-a7f650687276" providerId="ADAL" clId="{C842A7B1-731E-4E69-B917-C99BCA532959}" dt="2026-04-08T20:09:23.038" v="1599" actId="12788"/>
          <ac:spMkLst>
            <pc:docMk/>
            <pc:sldMk cId="3838937543" sldId="498"/>
            <ac:spMk id="34" creationId="{4D4C28B6-C20B-5EEC-FA9E-43F3C14C0979}"/>
          </ac:spMkLst>
        </pc:spChg>
        <pc:spChg chg="add mod">
          <ac:chgData name="Althoff, Rob" userId="d3a6be77-a378-406d-b453-a7f650687276" providerId="ADAL" clId="{C842A7B1-731E-4E69-B917-C99BCA532959}" dt="2026-04-08T20:09:23.038" v="1599" actId="12788"/>
          <ac:spMkLst>
            <pc:docMk/>
            <pc:sldMk cId="3838937543" sldId="498"/>
            <ac:spMk id="35" creationId="{2FCC612F-C762-0F37-B33C-1D188AE3833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935E7-7C2F-43E9-AC6D-F4B2A775326A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DC0C5-0A4A-4BE7-8BA6-954960521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7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FD9E8266-FCDF-2D0A-2265-985D30A39E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B1F034B3-584E-4735-8D76-4446753061C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306A3ED-BE82-6D06-E97D-B95C5E56B0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A6CDC778-86F9-F330-EFE1-EA3C9C45E2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469B-C031-31F5-EFA4-F135481C6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CA256E-B4B8-C6E2-23C4-87D557DB2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76E96D02-9745-80EE-1DAF-0C146AB1E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94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26846-95A7-2A4F-9818-B889AD59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EAA737-3674-A7FE-8475-D35CC1A72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67A50F-023C-672C-3801-D1020ED93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4/8/2026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D3D0ED-C7AD-0EF6-9129-AE5B6451E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99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E52B4B-290E-EB17-A9A8-891FE01F18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FF6F35-6D7C-5D05-6B6F-AFBD175C0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88B5330-880F-C38D-C880-FF493A8A52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4/8/2026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5A7B440-F217-094D-D104-B49C09201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651E-D80A-3516-F25C-ADB882A07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E2810-D1A1-A8D2-99D7-00A7692F8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green and black logo&#10;&#10;AI-generated content may be incorrect.">
            <a:extLst>
              <a:ext uri="{FF2B5EF4-FFF2-40B4-BE49-F238E27FC236}">
                <a16:creationId xmlns:a16="http://schemas.microsoft.com/office/drawing/2014/main" id="{211F218C-B46F-78D9-9194-DCBD4A24C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CD10745-6F5E-7F27-F328-1A876946C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4/8/2026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EE6638E-38AE-5B31-4234-C17FC755F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378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A6AB3-7A7B-C97F-B9FC-C917E36F6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F7F24-7D80-71EA-4196-31FD5FDDD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green and black logo&#10;&#10;AI-generated content may be incorrect.">
            <a:extLst>
              <a:ext uri="{FF2B5EF4-FFF2-40B4-BE49-F238E27FC236}">
                <a16:creationId xmlns:a16="http://schemas.microsoft.com/office/drawing/2014/main" id="{3EE22647-6629-E870-D7F4-7912F754C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9FA578A-6A07-AB8E-FCD8-4D66DD40C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4/8/2026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4E95C0-0B66-CB3D-D251-8859CD6EE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93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F5F8-A374-D2B2-80CF-E9DF7B6C6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88B8E-5561-C242-50C2-549C1EE9BF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78FF61-072A-7413-2461-8FC12B6F2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9052649C-63FA-94C4-62B7-F882077C4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2DABBCC-C129-1ECD-0FCE-F28880F92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4/8/2026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74B7650-BEA7-4E81-9D64-72A512E9E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383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58640-0CAB-33FB-1038-877CCD871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1D50F-02A4-B245-9282-345065D11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F9FCE-C192-28C1-E324-162E1A376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9FAA92-34E3-68AF-AE38-16E73DC00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6CE3FC-F7CD-EB93-ACB6-B7D3CD6468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green and black logo&#10;&#10;AI-generated content may be incorrect.">
            <a:extLst>
              <a:ext uri="{FF2B5EF4-FFF2-40B4-BE49-F238E27FC236}">
                <a16:creationId xmlns:a16="http://schemas.microsoft.com/office/drawing/2014/main" id="{DEAA2F8F-6036-D726-BE08-8BF105073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AA0A0EF-FE2B-98A3-3C5E-FF0987BA0E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4/8/2026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A94B5CA-ECB3-6A2F-C55F-D6C2D8C826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91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27C50-91BD-0D24-FB2B-BB29C85CA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green and black logo&#10;&#10;AI-generated content may be incorrect.">
            <a:extLst>
              <a:ext uri="{FF2B5EF4-FFF2-40B4-BE49-F238E27FC236}">
                <a16:creationId xmlns:a16="http://schemas.microsoft.com/office/drawing/2014/main" id="{64A7668B-4BCF-2147-2A31-6B74B022B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561230F-359A-6A4E-10B8-4CC6CA212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4/8/2026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31A2967-8DA7-8BF1-6600-15DB4E614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338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black logo&#10;&#10;AI-generated content may be incorrect.">
            <a:extLst>
              <a:ext uri="{FF2B5EF4-FFF2-40B4-BE49-F238E27FC236}">
                <a16:creationId xmlns:a16="http://schemas.microsoft.com/office/drawing/2014/main" id="{AB7D1C91-2278-911B-8A4E-B7B60A380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1CF2258-1319-776F-2C5A-0FD691EDC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4/8/2026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10DAE93-3BC1-7F4A-4200-A06EDCF8B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85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393AA-36BE-0170-5EEA-A944938D7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B83D4-182C-9BB5-748E-F3BF8FAC6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82BFD-866F-FD8F-974C-B71001299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E7597F97-3C55-DBFA-33EE-3CE0D0C9B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D8B9CAC-1A79-A2EA-C320-570A9F76F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4/8/2026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DBECCAB-A9F8-A12F-1B3F-9AE4EB166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264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791B1-6EE0-FABC-A185-A62686CAB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93DDF5-BC9A-293F-FB98-C06D53823D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E6C6D-5E2C-2574-49D9-12E16CD94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BFB4EE82-F7DE-E026-57CE-D856DF8C6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29" y="423143"/>
            <a:ext cx="1911221" cy="813869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894A750-192F-DFFE-48C8-E84ACD5D5A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4/8/2026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DC98E9E-EF4E-2F41-CE5E-931B2617D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576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9000">
              <a:srgbClr val="7DE1A3"/>
            </a:gs>
            <a:gs pos="0">
              <a:schemeClr val="accent6">
                <a:lumMod val="5000"/>
                <a:lumOff val="95000"/>
              </a:schemeClr>
            </a:gs>
            <a:gs pos="30000">
              <a:srgbClr val="E2F2E0"/>
            </a:gs>
            <a:gs pos="100000">
              <a:srgbClr val="59A06A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0C101E-9236-E445-F6C0-A752CB58D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F39A0-03B3-47CB-3DBA-A438C969A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941551-BC80-2878-803B-90534B794EBC}"/>
              </a:ext>
            </a:extLst>
          </p:cNvPr>
          <p:cNvSpPr/>
          <p:nvPr/>
        </p:nvSpPr>
        <p:spPr>
          <a:xfrm>
            <a:off x="0" y="6357887"/>
            <a:ext cx="12192000" cy="501649"/>
          </a:xfrm>
          <a:prstGeom prst="rect">
            <a:avLst/>
          </a:prstGeom>
          <a:solidFill>
            <a:srgbClr val="388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4180C07-D94C-1FC1-9EFB-4979F1900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58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59B2E61-43CF-4F70-9D33-D5EC5A2A5C9A}" type="datetimeFigureOut">
              <a:rPr lang="en-US" smtClean="0"/>
              <a:pPr/>
              <a:t>4/8/2026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EEABD98-B164-BA25-963D-489C4FEC1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58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BE4FD396-49F3-42D7-97C3-65374D906C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3E26B0-E977-EE55-464D-D1DC6DC8E55F}"/>
              </a:ext>
            </a:extLst>
          </p:cNvPr>
          <p:cNvSpPr txBox="1"/>
          <p:nvPr/>
        </p:nvSpPr>
        <p:spPr>
          <a:xfrm>
            <a:off x="3642966" y="6423719"/>
            <a:ext cx="4906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aseline="0" dirty="0">
                <a:solidFill>
                  <a:schemeClr val="bg1"/>
                </a:solidFill>
              </a:rPr>
              <a:t>clarksonregional.com/bridges-to-mental-health</a:t>
            </a:r>
          </a:p>
        </p:txBody>
      </p:sp>
    </p:spTree>
    <p:extLst>
      <p:ext uri="{BB962C8B-B14F-4D97-AF65-F5344CB8AC3E}">
        <p14:creationId xmlns:p14="http://schemas.microsoft.com/office/powerpoint/2010/main" val="136776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>
            <a:extLst>
              <a:ext uri="{FF2B5EF4-FFF2-40B4-BE49-F238E27FC236}">
                <a16:creationId xmlns:a16="http://schemas.microsoft.com/office/drawing/2014/main" id="{CDADD562-B46F-BE11-5691-0C74D1946C3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05001" y="1201738"/>
            <a:ext cx="8316913" cy="265271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/>
              <a:t>Substance Use Disorders Phenomenology and Treatment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FD72A-70E4-DE7E-82CA-2416FD0B8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09AC58A-84E4-5482-16FC-8973D9F6A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397216"/>
              </p:ext>
            </p:extLst>
          </p:nvPr>
        </p:nvGraphicFramePr>
        <p:xfrm>
          <a:off x="308919" y="1445741"/>
          <a:ext cx="11044882" cy="47705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22441">
                  <a:extLst>
                    <a:ext uri="{9D8B030D-6E8A-4147-A177-3AD203B41FA5}">
                      <a16:colId xmlns:a16="http://schemas.microsoft.com/office/drawing/2014/main" val="79478380"/>
                    </a:ext>
                  </a:extLst>
                </a:gridCol>
                <a:gridCol w="5522441">
                  <a:extLst>
                    <a:ext uri="{9D8B030D-6E8A-4147-A177-3AD203B41FA5}">
                      <a16:colId xmlns:a16="http://schemas.microsoft.com/office/drawing/2014/main" val="1458169599"/>
                    </a:ext>
                  </a:extLst>
                </a:gridCol>
              </a:tblGrid>
              <a:tr h="355419">
                <a:tc>
                  <a:txBody>
                    <a:bodyPr/>
                    <a:lstStyle/>
                    <a:p>
                      <a:r>
                        <a:rPr lang="en-US" sz="2000" dirty="0"/>
                        <a:t>Intoxication</a:t>
                      </a:r>
                    </a:p>
                  </a:txBody>
                  <a:tcPr marL="62162" marR="62162" marT="31081" marB="3108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Withdrawal</a:t>
                      </a:r>
                    </a:p>
                  </a:txBody>
                  <a:tcPr marL="62162" marR="62162" marT="31081" marB="31081"/>
                </a:tc>
                <a:extLst>
                  <a:ext uri="{0D108BD9-81ED-4DB2-BD59-A6C34878D82A}">
                    <a16:rowId xmlns:a16="http://schemas.microsoft.com/office/drawing/2014/main" val="1666287609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effectLst/>
                        </a:rPr>
                        <a:t>Slurred speech</a:t>
                      </a:r>
                    </a:p>
                  </a:txBody>
                  <a:tcPr marL="62162" marR="62162" marT="31081" marB="3108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effectLst/>
                        </a:rPr>
                        <a:t>Tremors (“shakes”)</a:t>
                      </a:r>
                    </a:p>
                  </a:txBody>
                  <a:tcPr marL="62162" marR="62162" marT="31081" marB="31081" anchor="ctr"/>
                </a:tc>
                <a:extLst>
                  <a:ext uri="{0D108BD9-81ED-4DB2-BD59-A6C34878D82A}">
                    <a16:rowId xmlns:a16="http://schemas.microsoft.com/office/drawing/2014/main" val="4176311494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Poor coordination / unsteady gait</a:t>
                      </a:r>
                    </a:p>
                  </a:txBody>
                  <a:tcPr marL="62162" marR="62162" marT="31081" marB="3108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effectLst/>
                        </a:rPr>
                        <a:t>Anxiety, nervousness, irritability, agitation</a:t>
                      </a:r>
                    </a:p>
                  </a:txBody>
                  <a:tcPr marL="62162" marR="62162" marT="31081" marB="31081" anchor="ctr"/>
                </a:tc>
                <a:extLst>
                  <a:ext uri="{0D108BD9-81ED-4DB2-BD59-A6C34878D82A}">
                    <a16:rowId xmlns:a16="http://schemas.microsoft.com/office/drawing/2014/main" val="1384661627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Impaired judgment /Slowed reaction time</a:t>
                      </a:r>
                    </a:p>
                  </a:txBody>
                  <a:tcPr marL="62162" marR="62162" marT="31081" marB="3108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effectLst/>
                        </a:rPr>
                        <a:t>Sweating and/or fever</a:t>
                      </a:r>
                    </a:p>
                  </a:txBody>
                  <a:tcPr marL="62162" marR="62162" marT="31081" marB="31081" anchor="ctr"/>
                </a:tc>
                <a:extLst>
                  <a:ext uri="{0D108BD9-81ED-4DB2-BD59-A6C34878D82A}">
                    <a16:rowId xmlns:a16="http://schemas.microsoft.com/office/drawing/2014/main" val="1178223345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Reduced inhibition / risk‑taking behavior</a:t>
                      </a:r>
                    </a:p>
                  </a:txBody>
                  <a:tcPr marL="62162" marR="62162" marT="31081" marB="3108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Nausea and vomiting</a:t>
                      </a:r>
                    </a:p>
                  </a:txBody>
                  <a:tcPr marL="62162" marR="62162" marT="31081" marB="31081" anchor="ctr"/>
                </a:tc>
                <a:extLst>
                  <a:ext uri="{0D108BD9-81ED-4DB2-BD59-A6C34878D82A}">
                    <a16:rowId xmlns:a16="http://schemas.microsoft.com/office/drawing/2014/main" val="1157277743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effectLst/>
                        </a:rPr>
                        <a:t>Drowsiness, sedation, confusion</a:t>
                      </a:r>
                    </a:p>
                  </a:txBody>
                  <a:tcPr marL="62162" marR="62162" marT="31081" marB="3108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Headache, Sensitivity to light or sound</a:t>
                      </a:r>
                    </a:p>
                  </a:txBody>
                  <a:tcPr marL="62162" marR="62162" marT="31081" marB="31081" anchor="ctr"/>
                </a:tc>
                <a:extLst>
                  <a:ext uri="{0D108BD9-81ED-4DB2-BD59-A6C34878D82A}">
                    <a16:rowId xmlns:a16="http://schemas.microsoft.com/office/drawing/2014/main" val="3368471223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effectLst/>
                        </a:rPr>
                        <a:t>Flushed skin</a:t>
                      </a:r>
                    </a:p>
                  </a:txBody>
                  <a:tcPr marL="62162" marR="62162" marT="31081" marB="3108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Insomnia or disturbed sleep</a:t>
                      </a:r>
                    </a:p>
                  </a:txBody>
                  <a:tcPr marL="62162" marR="62162" marT="31081" marB="31081" anchor="ctr"/>
                </a:tc>
                <a:extLst>
                  <a:ext uri="{0D108BD9-81ED-4DB2-BD59-A6C34878D82A}">
                    <a16:rowId xmlns:a16="http://schemas.microsoft.com/office/drawing/2014/main" val="3810090684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Nausea or vomiting</a:t>
                      </a:r>
                    </a:p>
                  </a:txBody>
                  <a:tcPr marL="62162" marR="62162" marT="31081" marB="3108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effectLst/>
                        </a:rPr>
                        <a:t>Rapid heart rate (tachycardia), elevated BP</a:t>
                      </a:r>
                    </a:p>
                  </a:txBody>
                  <a:tcPr marL="62162" marR="62162" marT="31081" marB="31081" anchor="ctr"/>
                </a:tc>
                <a:extLst>
                  <a:ext uri="{0D108BD9-81ED-4DB2-BD59-A6C34878D82A}">
                    <a16:rowId xmlns:a16="http://schemas.microsoft.com/office/drawing/2014/main" val="2071342603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Memory impairment / blackouts</a:t>
                      </a:r>
                    </a:p>
                  </a:txBody>
                  <a:tcPr marL="62162" marR="62162" marT="31081" marB="3108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effectLst/>
                        </a:rPr>
                        <a:t>Hallucinations (visual, auditory, or tactile)</a:t>
                      </a:r>
                    </a:p>
                  </a:txBody>
                  <a:tcPr marL="62162" marR="62162" marT="31081" marB="31081" anchor="ctr"/>
                </a:tc>
                <a:extLst>
                  <a:ext uri="{0D108BD9-81ED-4DB2-BD59-A6C34878D82A}">
                    <a16:rowId xmlns:a16="http://schemas.microsoft.com/office/drawing/2014/main" val="502291336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effectLst/>
                        </a:rPr>
                        <a:t>Blurred or double vision, nystagmus</a:t>
                      </a:r>
                    </a:p>
                  </a:txBody>
                  <a:tcPr marL="62162" marR="62162" marT="31081" marB="3108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effectLst/>
                        </a:rPr>
                        <a:t>Seizures or Delirium tremens (severe)</a:t>
                      </a:r>
                    </a:p>
                  </a:txBody>
                  <a:tcPr marL="62162" marR="62162" marT="31081" marB="31081" anchor="ctr"/>
                </a:tc>
                <a:extLst>
                  <a:ext uri="{0D108BD9-81ED-4DB2-BD59-A6C34878D82A}">
                    <a16:rowId xmlns:a16="http://schemas.microsoft.com/office/drawing/2014/main" val="1965651511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effectLst/>
                        </a:rPr>
                        <a:t>Hypoglycemia (especially in diabetics)</a:t>
                      </a:r>
                    </a:p>
                  </a:txBody>
                  <a:tcPr marL="62162" marR="62162" marT="31081" marB="3108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000" dirty="0">
                        <a:effectLst/>
                      </a:endParaRPr>
                    </a:p>
                  </a:txBody>
                  <a:tcPr marL="62162" marR="62162" marT="31081" marB="31081" anchor="ctr"/>
                </a:tc>
                <a:extLst>
                  <a:ext uri="{0D108BD9-81ED-4DB2-BD59-A6C34878D82A}">
                    <a16:rowId xmlns:a16="http://schemas.microsoft.com/office/drawing/2014/main" val="2280218114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effectLst/>
                        </a:rPr>
                        <a:t>Respiratory depression (severe cases)</a:t>
                      </a:r>
                    </a:p>
                  </a:txBody>
                  <a:tcPr marL="62162" marR="62162" marT="31081" marB="3108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000" dirty="0">
                        <a:effectLst/>
                      </a:endParaRPr>
                    </a:p>
                  </a:txBody>
                  <a:tcPr marL="62162" marR="62162" marT="31081" marB="31081" anchor="ctr"/>
                </a:tc>
                <a:extLst>
                  <a:ext uri="{0D108BD9-81ED-4DB2-BD59-A6C34878D82A}">
                    <a16:rowId xmlns:a16="http://schemas.microsoft.com/office/drawing/2014/main" val="271531966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effectLst/>
                        </a:rPr>
                        <a:t>Loss of consciousness or coma (severe cases)</a:t>
                      </a:r>
                    </a:p>
                  </a:txBody>
                  <a:tcPr marL="62162" marR="62162" marT="31081" marB="3108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000" dirty="0">
                        <a:effectLst/>
                      </a:endParaRPr>
                    </a:p>
                  </a:txBody>
                  <a:tcPr marL="62162" marR="62162" marT="31081" marB="31081" anchor="ctr"/>
                </a:tc>
                <a:extLst>
                  <a:ext uri="{0D108BD9-81ED-4DB2-BD59-A6C34878D82A}">
                    <a16:rowId xmlns:a16="http://schemas.microsoft.com/office/drawing/2014/main" val="1372044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163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47E9F-CABB-86A4-7486-888B95D44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07E76-DB1D-4A91-8940-808D34F55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Cannabis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A9B5896-ABC0-A628-D123-0DD36F493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446986"/>
              </p:ext>
            </p:extLst>
          </p:nvPr>
        </p:nvGraphicFramePr>
        <p:xfrm>
          <a:off x="308919" y="1445741"/>
          <a:ext cx="11044882" cy="43903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22441">
                  <a:extLst>
                    <a:ext uri="{9D8B030D-6E8A-4147-A177-3AD203B41FA5}">
                      <a16:colId xmlns:a16="http://schemas.microsoft.com/office/drawing/2014/main" val="79478380"/>
                    </a:ext>
                  </a:extLst>
                </a:gridCol>
                <a:gridCol w="5522441">
                  <a:extLst>
                    <a:ext uri="{9D8B030D-6E8A-4147-A177-3AD203B41FA5}">
                      <a16:colId xmlns:a16="http://schemas.microsoft.com/office/drawing/2014/main" val="1458169599"/>
                    </a:ext>
                  </a:extLst>
                </a:gridCol>
              </a:tblGrid>
              <a:tr h="355419">
                <a:tc>
                  <a:txBody>
                    <a:bodyPr/>
                    <a:lstStyle/>
                    <a:p>
                      <a:r>
                        <a:rPr lang="en-US" sz="2000" dirty="0"/>
                        <a:t>Intoxication</a:t>
                      </a:r>
                    </a:p>
                  </a:txBody>
                  <a:tcPr marL="62162" marR="62162" marT="31081" marB="3108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Withdrawal</a:t>
                      </a:r>
                    </a:p>
                  </a:txBody>
                  <a:tcPr marL="62162" marR="62162" marT="31081" marB="31081"/>
                </a:tc>
                <a:extLst>
                  <a:ext uri="{0D108BD9-81ED-4DB2-BD59-A6C34878D82A}">
                    <a16:rowId xmlns:a16="http://schemas.microsoft.com/office/drawing/2014/main" val="1666287609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</a:rPr>
                        <a:t>Euphoria or feeling “high”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</a:rPr>
                        <a:t>Irritability or anger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4661627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Relaxation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Anxiety or nervousness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8223345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Altered perception of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Restlessness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7277743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Impaired attention and concentration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Insomnia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8471223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Short‑term memory impairment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Vivid or unpleasant dreams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090684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Poor coordination / slowed reaction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Decreased appetite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1342603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Increased appetite (“munchies”)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Weight loss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2291336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Dry mouth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Headache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5651511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Red, bloodshot eyes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Sweating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0218114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Tachycardia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Depressed mood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531966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Anxiety or 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</a:rPr>
                        <a:t>Cravings for cannabis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2044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858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CBE12-C201-2DF9-CF2A-C8F84B93F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D2975-C117-BA5A-03FB-EA3A4252A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Opioids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D350BA3-224C-6C81-5798-1B1A5B4EAC40}"/>
              </a:ext>
            </a:extLst>
          </p:cNvPr>
          <p:cNvGraphicFramePr>
            <a:graphicFrameLocks noGrp="1"/>
          </p:cNvGraphicFramePr>
          <p:nvPr/>
        </p:nvGraphicFramePr>
        <p:xfrm>
          <a:off x="308919" y="1445741"/>
          <a:ext cx="11044882" cy="43903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22441">
                  <a:extLst>
                    <a:ext uri="{9D8B030D-6E8A-4147-A177-3AD203B41FA5}">
                      <a16:colId xmlns:a16="http://schemas.microsoft.com/office/drawing/2014/main" val="79478380"/>
                    </a:ext>
                  </a:extLst>
                </a:gridCol>
                <a:gridCol w="5522441">
                  <a:extLst>
                    <a:ext uri="{9D8B030D-6E8A-4147-A177-3AD203B41FA5}">
                      <a16:colId xmlns:a16="http://schemas.microsoft.com/office/drawing/2014/main" val="1458169599"/>
                    </a:ext>
                  </a:extLst>
                </a:gridCol>
              </a:tblGrid>
              <a:tr h="355419">
                <a:tc>
                  <a:txBody>
                    <a:bodyPr/>
                    <a:lstStyle/>
                    <a:p>
                      <a:r>
                        <a:rPr lang="en-US" sz="2000" dirty="0"/>
                        <a:t>Intoxication</a:t>
                      </a:r>
                    </a:p>
                  </a:txBody>
                  <a:tcPr marL="62162" marR="62162" marT="31081" marB="3108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Withdrawal</a:t>
                      </a:r>
                    </a:p>
                  </a:txBody>
                  <a:tcPr marL="62162" marR="62162" marT="31081" marB="31081"/>
                </a:tc>
                <a:extLst>
                  <a:ext uri="{0D108BD9-81ED-4DB2-BD59-A6C34878D82A}">
                    <a16:rowId xmlns:a16="http://schemas.microsoft.com/office/drawing/2014/main" val="1666287609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</a:rPr>
                        <a:t>Euphoria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</a:rPr>
                        <a:t>Dysphoria (low or irritable mood)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8223345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</a:rPr>
                        <a:t>Analgesia (pain relief)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Muscle aches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7277743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Sedation or drowsiness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Restlessness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8471223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Constricted pupils (miosis)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Dilated pupils (mydriasis)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090684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Slowed reaction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Anxiety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1342603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Impaired attention or judgment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Insomnia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2291336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Slurred speech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</a:rPr>
                        <a:t>Yawning and rhinorrhea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5651511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Nausea or vomiting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</a:rPr>
                        <a:t>Nausea or vomiting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0218114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Constipation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Diarrhea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531966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Itching (pruritus)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Abdominal cramping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2044686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Respiratory depression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</a:rPr>
                        <a:t>Tachycardia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2900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973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0D1EF-B1EB-66F1-4CAD-62C5B14E4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10D7E-4600-E986-3D6A-143DA016A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Stimulants (Cocaine; Methamphetamine)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B85F35B-D87B-886D-6348-3ACEB3A2F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712868"/>
              </p:ext>
            </p:extLst>
          </p:nvPr>
        </p:nvGraphicFramePr>
        <p:xfrm>
          <a:off x="308919" y="1445741"/>
          <a:ext cx="11044882" cy="47560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22441">
                  <a:extLst>
                    <a:ext uri="{9D8B030D-6E8A-4147-A177-3AD203B41FA5}">
                      <a16:colId xmlns:a16="http://schemas.microsoft.com/office/drawing/2014/main" val="79478380"/>
                    </a:ext>
                  </a:extLst>
                </a:gridCol>
                <a:gridCol w="5522441">
                  <a:extLst>
                    <a:ext uri="{9D8B030D-6E8A-4147-A177-3AD203B41FA5}">
                      <a16:colId xmlns:a16="http://schemas.microsoft.com/office/drawing/2014/main" val="1458169599"/>
                    </a:ext>
                  </a:extLst>
                </a:gridCol>
              </a:tblGrid>
              <a:tr h="355419">
                <a:tc>
                  <a:txBody>
                    <a:bodyPr/>
                    <a:lstStyle/>
                    <a:p>
                      <a:r>
                        <a:rPr lang="en-US" sz="2000" dirty="0"/>
                        <a:t>Intoxication</a:t>
                      </a:r>
                    </a:p>
                  </a:txBody>
                  <a:tcPr marL="62162" marR="62162" marT="31081" marB="3108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Withdrawal</a:t>
                      </a:r>
                    </a:p>
                  </a:txBody>
                  <a:tcPr marL="62162" marR="62162" marT="31081" marB="31081"/>
                </a:tc>
                <a:extLst>
                  <a:ext uri="{0D108BD9-81ED-4DB2-BD59-A6C34878D82A}">
                    <a16:rowId xmlns:a16="http://schemas.microsoft.com/office/drawing/2014/main" val="1666287609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</a:rPr>
                        <a:t>Euphoria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</a:rPr>
                        <a:t>Dysphoria or depressed mood or suicidality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7277743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Increased energy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Fatigue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8471223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Increased alertness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Psychomotor slowing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090684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Decreased appetite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Increased appetite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1342603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Insomnia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Hypersomnia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2291336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Talkativeness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Social withdrawal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5651511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Anxiety or agitation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Anxiety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0218114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Paranoia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Irritability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531966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Psychosis (hallucinations or delusions)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</a:rPr>
                        <a:t>Vivid, unpleasant dreams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2044686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</a:rPr>
                        <a:t>Tachycardia and hypertension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</a:rPr>
                        <a:t>Bradycardia or fatigue‑related low energy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2900178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</a:rPr>
                        <a:t>Dilated pupils (mydriasis)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Cravings for stimulants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8752028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</a:rPr>
                        <a:t>Hyperthermia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1225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239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5FBE9-4D3F-72C0-61CB-2F2AFEAC8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45477-A213-7F8D-6D61-990355CB5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Hallucinogens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2940FED-792B-51DE-730F-FBE197110E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400448"/>
              </p:ext>
            </p:extLst>
          </p:nvPr>
        </p:nvGraphicFramePr>
        <p:xfrm>
          <a:off x="308919" y="1445741"/>
          <a:ext cx="11044882" cy="47560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22441">
                  <a:extLst>
                    <a:ext uri="{9D8B030D-6E8A-4147-A177-3AD203B41FA5}">
                      <a16:colId xmlns:a16="http://schemas.microsoft.com/office/drawing/2014/main" val="79478380"/>
                    </a:ext>
                  </a:extLst>
                </a:gridCol>
                <a:gridCol w="5522441">
                  <a:extLst>
                    <a:ext uri="{9D8B030D-6E8A-4147-A177-3AD203B41FA5}">
                      <a16:colId xmlns:a16="http://schemas.microsoft.com/office/drawing/2014/main" val="1458169599"/>
                    </a:ext>
                  </a:extLst>
                </a:gridCol>
              </a:tblGrid>
              <a:tr h="355419">
                <a:tc>
                  <a:txBody>
                    <a:bodyPr/>
                    <a:lstStyle/>
                    <a:p>
                      <a:r>
                        <a:rPr lang="en-US" sz="2000" dirty="0"/>
                        <a:t>Intoxication</a:t>
                      </a:r>
                    </a:p>
                  </a:txBody>
                  <a:tcPr marL="62162" marR="62162" marT="31081" marB="3108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Withdrawal</a:t>
                      </a:r>
                    </a:p>
                  </a:txBody>
                  <a:tcPr marL="62162" marR="62162" marT="31081" marB="31081"/>
                </a:tc>
                <a:extLst>
                  <a:ext uri="{0D108BD9-81ED-4DB2-BD59-A6C34878D82A}">
                    <a16:rowId xmlns:a16="http://schemas.microsoft.com/office/drawing/2014/main" val="1666287609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</a:rPr>
                        <a:t>Altered perception (visual or auditory)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</a:rPr>
                        <a:t>Fatigue and insomnia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8471223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Visual hallucinations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Depressed mood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0090684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Distorted sense of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</a:rPr>
                        <a:t>Anxiety and irritability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1342603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Euphoria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</a:rPr>
                        <a:t>Poor concentration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2291336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Anxiety or 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Anhedonia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5651511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Paranoia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Headache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0218114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Synesthesia (blending of senses)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Decreased appetite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531966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Impaired judgment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Cravings (psychological)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2044686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</a:rPr>
                        <a:t>Pupillary dilation (mydriasis)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</a:rPr>
                        <a:t>Flashbacks (HPPD*)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2900178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</a:rPr>
                        <a:t>Tachycardia and hypertension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</a:rPr>
                        <a:t>Depersonalization or derealization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8752028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</a:rPr>
                        <a:t>Nausea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</a:rPr>
                        <a:t>Generally </a:t>
                      </a:r>
                      <a:r>
                        <a:rPr lang="en-US" b="1" dirty="0">
                          <a:effectLst/>
                        </a:rPr>
                        <a:t>no severe physical withdrawal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1225343"/>
                  </a:ext>
                </a:extLst>
              </a:tr>
              <a:tr h="3606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</a:rPr>
                        <a:t>Psychosis (especially PCP or high doses)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9874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020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DC6A5-35B9-8B9E-B9C7-62883B97C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34B0E-4F93-034C-616B-C6F73C30D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cannabinoids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1EB86-BA20-683B-19E7-0642E4A2D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Synthetic cannabinoids are far more potent and unpredictable than natural cannabis</a:t>
            </a:r>
          </a:p>
          <a:p>
            <a:r>
              <a:rPr lang="en-US" dirty="0"/>
              <a:t>Intoxication commonly causes severe psychiatric and neurologic symptoms, including seizures and psychosis</a:t>
            </a:r>
          </a:p>
          <a:p>
            <a:r>
              <a:rPr lang="en-US" dirty="0"/>
              <a:t>Withdrawal does occur, unlike classic cannabis, and can resemble sedative‑hypnotic or stimulant withdrawal</a:t>
            </a:r>
          </a:p>
          <a:p>
            <a:r>
              <a:rPr lang="en-US" dirty="0"/>
              <a:t>Management is primarily supportive, often requiring benzodiazepines and close monitoring</a:t>
            </a:r>
          </a:p>
        </p:txBody>
      </p:sp>
    </p:spTree>
    <p:extLst>
      <p:ext uri="{BB962C8B-B14F-4D97-AF65-F5344CB8AC3E}">
        <p14:creationId xmlns:p14="http://schemas.microsoft.com/office/powerpoint/2010/main" val="3249510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87AD7-04F9-E2DE-5CAB-78217D3DB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882FA-5299-AB34-36B4-C6C129A3C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Kratum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4E33B-F7C3-97D7-1E3E-5603D64A1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What: Herbal product (</a:t>
            </a:r>
            <a:r>
              <a:rPr lang="en-US" dirty="0" err="1"/>
              <a:t>Mitragyna</a:t>
            </a:r>
            <a:r>
              <a:rPr lang="en-US" dirty="0"/>
              <a:t> speciosa)</a:t>
            </a:r>
          </a:p>
          <a:p>
            <a:r>
              <a:rPr lang="en-US" dirty="0"/>
              <a:t>MOA: Partial µ‑opioid agonist (+ adrenergic/serotonergic)</a:t>
            </a:r>
          </a:p>
          <a:p>
            <a:r>
              <a:rPr lang="en-US" dirty="0"/>
              <a:t>Unique features: Low dose = stimulant, high dose = opioid‑like</a:t>
            </a:r>
          </a:p>
          <a:p>
            <a:r>
              <a:rPr lang="en-US" dirty="0"/>
              <a:t>Intoxication: Euphoria, analgesia, sedation, N/V, tachycardia</a:t>
            </a:r>
          </a:p>
          <a:p>
            <a:r>
              <a:rPr lang="en-US" dirty="0"/>
              <a:t>Withdrawal: Mild opioid‑like → dysphoria, insomnia, aches, diarrhea</a:t>
            </a:r>
          </a:p>
          <a:p>
            <a:r>
              <a:rPr lang="en-US" dirty="0"/>
              <a:t>Key Pearls: </a:t>
            </a:r>
          </a:p>
          <a:p>
            <a:pPr lvl="1"/>
            <a:r>
              <a:rPr lang="en-US" dirty="0"/>
              <a:t>Not on routine UDS and Minimal respiratory depression alone but increased risk with opioids, benzos, alcohol</a:t>
            </a:r>
          </a:p>
          <a:p>
            <a:pPr lvl="1"/>
            <a:r>
              <a:rPr lang="en-US" dirty="0"/>
              <a:t>Opioid‑like symptoms + negative UDS ± stimulant features → think KRATOM</a:t>
            </a:r>
          </a:p>
        </p:txBody>
      </p:sp>
    </p:spTree>
    <p:extLst>
      <p:ext uri="{BB962C8B-B14F-4D97-AF65-F5344CB8AC3E}">
        <p14:creationId xmlns:p14="http://schemas.microsoft.com/office/powerpoint/2010/main" val="3659121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283A6954-631D-05FC-E525-AB3D627B13DE}"/>
              </a:ext>
            </a:extLst>
          </p:cNvPr>
          <p:cNvSpPr/>
          <p:nvPr/>
        </p:nvSpPr>
        <p:spPr>
          <a:xfrm>
            <a:off x="4593771" y="212725"/>
            <a:ext cx="3004457" cy="854075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Suspected Intoxication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F1DA4F98-68E6-2014-266A-B5D0CAD563EA}"/>
              </a:ext>
            </a:extLst>
          </p:cNvPr>
          <p:cNvSpPr/>
          <p:nvPr/>
        </p:nvSpPr>
        <p:spPr>
          <a:xfrm>
            <a:off x="251998" y="1087046"/>
            <a:ext cx="3004457" cy="854075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Predominant CNS depression (sedation, slurred speech)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FCB71351-5C7E-3201-1818-01C73B565F41}"/>
              </a:ext>
            </a:extLst>
          </p:cNvPr>
          <p:cNvSpPr/>
          <p:nvPr/>
        </p:nvSpPr>
        <p:spPr>
          <a:xfrm>
            <a:off x="8935544" y="1087046"/>
            <a:ext cx="3004457" cy="854075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Predominant CNS activation (agitation, </a:t>
            </a:r>
            <a:r>
              <a:rPr lang="en-US" dirty="0" err="1"/>
              <a:t>tachy</a:t>
            </a:r>
            <a:r>
              <a:rPr lang="en-US" dirty="0"/>
              <a:t>)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7FF2AF03-7FC0-7A6D-DA55-86C4B869926D}"/>
              </a:ext>
            </a:extLst>
          </p:cNvPr>
          <p:cNvSpPr/>
          <p:nvPr/>
        </p:nvSpPr>
        <p:spPr>
          <a:xfrm>
            <a:off x="251997" y="2343165"/>
            <a:ext cx="3004457" cy="854075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Pinpoint pupils</a:t>
            </a:r>
          </a:p>
          <a:p>
            <a:pPr algn="ctr"/>
            <a:r>
              <a:rPr lang="en-US" dirty="0"/>
              <a:t>Resp depression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2C472112-1609-AD83-C30E-F98B6828A548}"/>
              </a:ext>
            </a:extLst>
          </p:cNvPr>
          <p:cNvSpPr/>
          <p:nvPr/>
        </p:nvSpPr>
        <p:spPr>
          <a:xfrm>
            <a:off x="251996" y="3540593"/>
            <a:ext cx="3004457" cy="854075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Ataxia, nystagmus, sweet smell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E149FE94-DBD5-BEE5-2A00-DD20CEBDD575}"/>
              </a:ext>
            </a:extLst>
          </p:cNvPr>
          <p:cNvSpPr/>
          <p:nvPr/>
        </p:nvSpPr>
        <p:spPr>
          <a:xfrm>
            <a:off x="251996" y="4677703"/>
            <a:ext cx="3004457" cy="854075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 impairment, red eyes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D7A1590D-51A1-37C8-A8C5-D870E25001B7}"/>
              </a:ext>
            </a:extLst>
          </p:cNvPr>
          <p:cNvSpPr/>
          <p:nvPr/>
        </p:nvSpPr>
        <p:spPr>
          <a:xfrm>
            <a:off x="8935545" y="2343165"/>
            <a:ext cx="3004457" cy="854075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Dilated pupils, diaphoresis</a:t>
            </a: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E2ED00C8-C5BA-E069-0714-5ECB2B7CB805}"/>
              </a:ext>
            </a:extLst>
          </p:cNvPr>
          <p:cNvSpPr/>
          <p:nvPr/>
        </p:nvSpPr>
        <p:spPr>
          <a:xfrm>
            <a:off x="8935544" y="3540593"/>
            <a:ext cx="3004457" cy="854075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Hallucinations, autonomic instability</a:t>
            </a: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664F190B-6592-51AD-95F0-F1C3FC1CF111}"/>
              </a:ext>
            </a:extLst>
          </p:cNvPr>
          <p:cNvSpPr/>
          <p:nvPr/>
        </p:nvSpPr>
        <p:spPr>
          <a:xfrm>
            <a:off x="8935544" y="4677703"/>
            <a:ext cx="3004457" cy="854075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Severe agitation, psychosis, seizures</a:t>
            </a: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51FC225B-2D6B-B655-A0DC-CECAFA1E77F7}"/>
              </a:ext>
            </a:extLst>
          </p:cNvPr>
          <p:cNvSpPr/>
          <p:nvPr/>
        </p:nvSpPr>
        <p:spPr>
          <a:xfrm>
            <a:off x="4593771" y="5463277"/>
            <a:ext cx="3004457" cy="854075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Mixed or unclear </a:t>
            </a:r>
            <a:r>
              <a:rPr lang="en-US" dirty="0">
                <a:sym typeface="Wingdings" panose="05000000000000000000" pitchFamily="2" charset="2"/>
              </a:rPr>
              <a:t> suspect co-ingestion</a:t>
            </a:r>
            <a:endParaRPr lang="en-US" dirty="0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71BF4664-B5FE-B814-6982-B50762E0559D}"/>
              </a:ext>
            </a:extLst>
          </p:cNvPr>
          <p:cNvSpPr/>
          <p:nvPr/>
        </p:nvSpPr>
        <p:spPr>
          <a:xfrm rot="4825454">
            <a:off x="3086399" y="-490851"/>
            <a:ext cx="309653" cy="24091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258E65E-390B-3CF3-83F8-50BD30E0E7C3}"/>
              </a:ext>
            </a:extLst>
          </p:cNvPr>
          <p:cNvSpPr/>
          <p:nvPr/>
        </p:nvSpPr>
        <p:spPr>
          <a:xfrm>
            <a:off x="1612945" y="1966817"/>
            <a:ext cx="282558" cy="32282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90540FCE-27DA-FB11-B4A8-3498E4A4D9DF}"/>
              </a:ext>
            </a:extLst>
          </p:cNvPr>
          <p:cNvSpPr/>
          <p:nvPr/>
        </p:nvSpPr>
        <p:spPr>
          <a:xfrm rot="16200000">
            <a:off x="3579562" y="2358648"/>
            <a:ext cx="302496" cy="7655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89EC4464-3912-BDFA-E5B0-7FC3664A7809}"/>
              </a:ext>
            </a:extLst>
          </p:cNvPr>
          <p:cNvSpPr/>
          <p:nvPr/>
        </p:nvSpPr>
        <p:spPr>
          <a:xfrm rot="16200000">
            <a:off x="3584042" y="3584870"/>
            <a:ext cx="302496" cy="7655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78CA16C4-A1E7-177E-1F18-9244B02C685D}"/>
              </a:ext>
            </a:extLst>
          </p:cNvPr>
          <p:cNvSpPr/>
          <p:nvPr/>
        </p:nvSpPr>
        <p:spPr>
          <a:xfrm rot="16200000">
            <a:off x="3579562" y="4640977"/>
            <a:ext cx="302496" cy="7655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58BBE805-158D-E7F0-5EE6-7926AD22432E}"/>
              </a:ext>
            </a:extLst>
          </p:cNvPr>
          <p:cNvSpPr/>
          <p:nvPr/>
        </p:nvSpPr>
        <p:spPr>
          <a:xfrm rot="5400000">
            <a:off x="8314036" y="2358647"/>
            <a:ext cx="302496" cy="7655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525EB988-D5B2-3782-D02E-0646FDF6B6BB}"/>
              </a:ext>
            </a:extLst>
          </p:cNvPr>
          <p:cNvSpPr/>
          <p:nvPr/>
        </p:nvSpPr>
        <p:spPr>
          <a:xfrm rot="5400000">
            <a:off x="8318516" y="3584870"/>
            <a:ext cx="302496" cy="7655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9A53EFA1-C620-FFEF-4012-EF5D9AEF15B2}"/>
              </a:ext>
            </a:extLst>
          </p:cNvPr>
          <p:cNvSpPr/>
          <p:nvPr/>
        </p:nvSpPr>
        <p:spPr>
          <a:xfrm rot="5400000">
            <a:off x="8314036" y="4640976"/>
            <a:ext cx="302496" cy="7655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3A885F0F-BA60-CA16-EFA9-0ADC776B584E}"/>
              </a:ext>
            </a:extLst>
          </p:cNvPr>
          <p:cNvSpPr/>
          <p:nvPr/>
        </p:nvSpPr>
        <p:spPr>
          <a:xfrm rot="16844326">
            <a:off x="8780718" y="-510954"/>
            <a:ext cx="309653" cy="24091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9BB91058-EA86-10F6-1BBA-E5D1C990A214}"/>
              </a:ext>
            </a:extLst>
          </p:cNvPr>
          <p:cNvSpPr/>
          <p:nvPr/>
        </p:nvSpPr>
        <p:spPr>
          <a:xfrm>
            <a:off x="10296497" y="1966817"/>
            <a:ext cx="282558" cy="32282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B30093F-5519-1846-2E59-32E8D2F46F11}"/>
              </a:ext>
            </a:extLst>
          </p:cNvPr>
          <p:cNvSpPr/>
          <p:nvPr/>
        </p:nvSpPr>
        <p:spPr>
          <a:xfrm>
            <a:off x="4307804" y="2388351"/>
            <a:ext cx="1459101" cy="70611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Opiates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6BE04D1-C7B1-0E64-8957-282004825B37}"/>
              </a:ext>
            </a:extLst>
          </p:cNvPr>
          <p:cNvSpPr/>
          <p:nvPr/>
        </p:nvSpPr>
        <p:spPr>
          <a:xfrm>
            <a:off x="4307804" y="3614574"/>
            <a:ext cx="1459101" cy="70611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Alcohol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48A900F-575D-C9B0-DC26-6482D7AA7BCE}"/>
              </a:ext>
            </a:extLst>
          </p:cNvPr>
          <p:cNvSpPr/>
          <p:nvPr/>
        </p:nvSpPr>
        <p:spPr>
          <a:xfrm>
            <a:off x="4307804" y="4670680"/>
            <a:ext cx="1459101" cy="70611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THC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3D2BEFD-CACF-7D4C-707E-8200FBEF5CE7}"/>
              </a:ext>
            </a:extLst>
          </p:cNvPr>
          <p:cNvSpPr/>
          <p:nvPr/>
        </p:nvSpPr>
        <p:spPr>
          <a:xfrm>
            <a:off x="6096000" y="2388351"/>
            <a:ext cx="1829214" cy="70611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Stimulants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D4C28B6-C20B-5EEC-FA9E-43F3C14C0979}"/>
              </a:ext>
            </a:extLst>
          </p:cNvPr>
          <p:cNvSpPr/>
          <p:nvPr/>
        </p:nvSpPr>
        <p:spPr>
          <a:xfrm>
            <a:off x="6096000" y="3614574"/>
            <a:ext cx="1829215" cy="70611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Hallu-cinogens</a:t>
            </a:r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FCC612F-C762-0F37-B33C-1D188AE38332}"/>
              </a:ext>
            </a:extLst>
          </p:cNvPr>
          <p:cNvSpPr/>
          <p:nvPr/>
        </p:nvSpPr>
        <p:spPr>
          <a:xfrm>
            <a:off x="6096000" y="4670680"/>
            <a:ext cx="1829215" cy="70611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Synthetics</a:t>
            </a:r>
          </a:p>
        </p:txBody>
      </p:sp>
    </p:spTree>
    <p:extLst>
      <p:ext uri="{BB962C8B-B14F-4D97-AF65-F5344CB8AC3E}">
        <p14:creationId xmlns:p14="http://schemas.microsoft.com/office/powerpoint/2010/main" val="3838937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F38F92-FB72-F625-C8A2-BD075212D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90" y="2031588"/>
            <a:ext cx="10696419" cy="279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0849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>
            <a:extLst>
              <a:ext uri="{FF2B5EF4-FFF2-40B4-BE49-F238E27FC236}">
                <a16:creationId xmlns:a16="http://schemas.microsoft.com/office/drawing/2014/main" id="{5D99F7DF-0F11-F3B0-C5C9-6519C906A88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Epidemiology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AE7B3-228E-E510-3C4A-AFAD84C05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25374"/>
            <a:ext cx="9644743" cy="4721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9BF7-B2DD-E623-FF30-37ECC2FD5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Substance Use Disorders and Disability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9F2C9-B53D-A09F-6D1D-6B1C33747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928" y="1455483"/>
            <a:ext cx="6404882" cy="52746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47647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2706F-AA3A-E91D-B7E8-E1AA8BC9C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Nebraska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BA9363A-E0A7-8D8F-66C8-A7C4D2F4F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4357" y="72428"/>
            <a:ext cx="6977448" cy="678557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300956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B4B4A-FA16-EA3D-ABA7-35C87FAD6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E281E-4BD4-3F3B-D9F1-A4529A08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Nebraska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A1B886B-15EB-0EE5-A1DF-43B9CC725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7" y="0"/>
            <a:ext cx="8977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391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>
            <a:extLst>
              <a:ext uri="{FF2B5EF4-FFF2-40B4-BE49-F238E27FC236}">
                <a16:creationId xmlns:a16="http://schemas.microsoft.com/office/drawing/2014/main" id="{9872FED7-AEC1-9D74-4FBD-D19EE4F8517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Diagnosis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846209C-1FE5-B263-3405-71895FA7B2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42899" y="2174259"/>
            <a:ext cx="11704321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A. Substance Use Disorders Criteria: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There are 11 symptoms for each substance class (except for caffeine) that are used to make a substance use disorder diagnosis.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The diagnosis is made along a continuum—mild, moderate, or severe—based on the number and severity of the symptoms.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Specify current severity based on the following guidelines: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Mild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: Presence of 2 or 3 symptoms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</a:br>
            <a:r>
              <a:rPr kumimoji="0" lang="en-US" altLang="en-US" sz="1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Moderate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: Presence of 4 or 5 symptoms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</a:br>
            <a:r>
              <a:rPr kumimoji="0" lang="en-US" altLang="en-US" sz="1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Severe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: Presence of 6 or more symptoms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  <a:t>Symptoms include: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Substance is taken in larger amounts or over longer periods than was intended.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There is a persistent desire or unsuccessful effort to cut down or control substance use.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great deal of time is spent in activities necessary to obtain substance, use substance, or recover from its effects.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Craving, or a strong desire or urge to use substance.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Recurrent use of the substance is resulting in a failure to fulfill major role obligations at work, home, or school.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>
            <a:extLst>
              <a:ext uri="{FF2B5EF4-FFF2-40B4-BE49-F238E27FC236}">
                <a16:creationId xmlns:a16="http://schemas.microsoft.com/office/drawing/2014/main" id="{9872FED7-AEC1-9D74-4FBD-D19EE4F8517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Diagnosis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846209C-1FE5-B263-3405-71895FA7B2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95151" y="2287665"/>
            <a:ext cx="11401697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Continued use of substance despite having persistent or recurrent social or interpersonal problems caused or exacerbated by the effects of the substance.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Important social, occupational, or recreational activities are given up or reduced because of substance use.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8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Recurrent substance use in situations in which it is physically hazardous.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9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Substance use is continued despite knowledge of having a persistent or recurrent physical or psychological problem that is likely to have been caused or exacerbated by the substance.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0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Tolerance, as defined by either of the following: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need for markedly increased amounts of the substance to achieve intoxication or desired effect.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markedly diminished effect with continued use of the same amount of the substance.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1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Withdrawal, as manifested by either of the following: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characteristic withdrawal syndrome for that substance (see additional criteria in DSM-5).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substance is taken to relieve or avoid withdrawal symptoms.</a:t>
            </a:r>
          </a:p>
        </p:txBody>
      </p:sp>
    </p:spTree>
    <p:extLst>
      <p:ext uri="{BB962C8B-B14F-4D97-AF65-F5344CB8AC3E}">
        <p14:creationId xmlns:p14="http://schemas.microsoft.com/office/powerpoint/2010/main" val="3066744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EB53E-FCC5-1FE9-D219-2B981BFBC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Places on the Decision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383FA-C791-F1E3-70A0-2194EF115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we treating SUD or </a:t>
            </a:r>
            <a:r>
              <a:rPr lang="en-US"/>
              <a:t>are we dealing </a:t>
            </a:r>
            <a:r>
              <a:rPr lang="en-US" dirty="0"/>
              <a:t>with SUD while treating other things?</a:t>
            </a:r>
          </a:p>
          <a:p>
            <a:r>
              <a:rPr lang="en-US" dirty="0"/>
              <a:t>What is the potential for withdrawal?</a:t>
            </a:r>
          </a:p>
          <a:p>
            <a:r>
              <a:rPr lang="en-US" dirty="0"/>
              <a:t>How are they otherwise medically?</a:t>
            </a:r>
          </a:p>
          <a:p>
            <a:r>
              <a:rPr lang="en-US" dirty="0"/>
              <a:t>How are their supports? </a:t>
            </a:r>
          </a:p>
          <a:p>
            <a:r>
              <a:rPr lang="en-US" dirty="0"/>
              <a:t>Where is the patient in terms of their understanding of the disorder and their desire to change?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67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x_4CE152EF-7F0F-4479-94C1-BD5F631838C2" descr="IMG_2969.JPG">
            <a:extLst>
              <a:ext uri="{FF2B5EF4-FFF2-40B4-BE49-F238E27FC236}">
                <a16:creationId xmlns:a16="http://schemas.microsoft.com/office/drawing/2014/main" id="{51997711-1683-A0FD-DDE4-4F1E1D9B9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101" y="120478"/>
            <a:ext cx="6113797" cy="5987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53814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idges_ PPT template" id="{A3BE0DF7-872F-401F-A2C8-44733975127C}" vid="{8479AC2C-9515-42D9-8400-23C171C9C9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8be31f3-3036-4a52-9c7c-992168c18c6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1BD808027EDD4B9FC45F22115DC339" ma:contentTypeVersion="13" ma:contentTypeDescription="Create a new document." ma:contentTypeScope="" ma:versionID="0172fe9faf8618f9ffdaf2cc90ad739e">
  <xsd:schema xmlns:xsd="http://www.w3.org/2001/XMLSchema" xmlns:xs="http://www.w3.org/2001/XMLSchema" xmlns:p="http://schemas.microsoft.com/office/2006/metadata/properties" xmlns:ns3="98be31f3-3036-4a52-9c7c-992168c18c6b" targetNamespace="http://schemas.microsoft.com/office/2006/metadata/properties" ma:root="true" ma:fieldsID="d85fc11ebc2d0df6c6c13943405d1e84" ns3:_="">
    <xsd:import namespace="98be31f3-3036-4a52-9c7c-992168c18c6b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OCR" minOccurs="0"/>
                <xsd:element ref="ns3:MediaLengthInSecond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e31f3-3036-4a52-9c7c-992168c18c6b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5567A3-EAC3-426A-AF1B-FD32FA49EF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EC08A0-2F11-4948-A5A0-71CD8F89A97F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98be31f3-3036-4a52-9c7c-992168c18c6b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D2DD07A-AEDD-4578-A4A4-3EFC003627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be31f3-3036-4a52-9c7c-992168c18c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1030</Words>
  <Application>Microsoft Office PowerPoint</Application>
  <PresentationFormat>Widescreen</PresentationFormat>
  <Paragraphs>194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Verdana</vt:lpstr>
      <vt:lpstr>Wingdings</vt:lpstr>
      <vt:lpstr>1_Office Theme</vt:lpstr>
      <vt:lpstr>Substance Use Disorders Phenomenology and Treatment</vt:lpstr>
      <vt:lpstr>Epidemiology</vt:lpstr>
      <vt:lpstr>Substance Use Disorders and Disability</vt:lpstr>
      <vt:lpstr>Nebraska</vt:lpstr>
      <vt:lpstr>Nebraska</vt:lpstr>
      <vt:lpstr>Diagnosis</vt:lpstr>
      <vt:lpstr>Diagnosis</vt:lpstr>
      <vt:lpstr>Key Places on the Decision Tree</vt:lpstr>
      <vt:lpstr>PowerPoint Presentation</vt:lpstr>
      <vt:lpstr>Alcohol</vt:lpstr>
      <vt:lpstr>Cannabis</vt:lpstr>
      <vt:lpstr>Opioids</vt:lpstr>
      <vt:lpstr>Stimulants (Cocaine; Methamphetamine)</vt:lpstr>
      <vt:lpstr>Hallucinogens </vt:lpstr>
      <vt:lpstr>Synthetic cannabinoids </vt:lpstr>
      <vt:lpstr>Kratum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Althoff, Rob</dc:creator>
  <cp:lastModifiedBy>Althoff, Rob</cp:lastModifiedBy>
  <cp:revision>15</cp:revision>
  <dcterms:created xsi:type="dcterms:W3CDTF">2026-01-21T14:59:53Z</dcterms:created>
  <dcterms:modified xsi:type="dcterms:W3CDTF">2026-04-09T02:47:37Z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0x010100411BD808027EDD4B9FC45F22115DC339</vt:lpwstr>
  </property>
</Properties>
</file>