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webextensions/webextension2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29" r:id="rId5"/>
    <p:sldId id="336" r:id="rId6"/>
    <p:sldId id="335" r:id="rId7"/>
    <p:sldId id="338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ADD"/>
    <a:srgbClr val="388B4F"/>
    <a:srgbClr val="90CEA2"/>
    <a:srgbClr val="325729"/>
    <a:srgbClr val="7DE1A3"/>
    <a:srgbClr val="E4E4E4"/>
    <a:srgbClr val="B7DDBA"/>
    <a:srgbClr val="AFE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ED575D-4FFD-45E0-8002-FC97FA13B23D}" v="10" dt="2026-04-10T14:04:12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thoff, Rob" userId="d3a6be77-a378-406d-b453-a7f650687276" providerId="ADAL" clId="{C842A7B1-731E-4E69-B917-C99BCA532959}"/>
    <pc:docChg chg="undo custSel addSld delSld modSld">
      <pc:chgData name="Althoff, Rob" userId="d3a6be77-a378-406d-b453-a7f650687276" providerId="ADAL" clId="{C842A7B1-731E-4E69-B917-C99BCA532959}" dt="2026-04-09T22:19:48.119" v="21" actId="47"/>
      <pc:docMkLst>
        <pc:docMk/>
      </pc:docMkLst>
      <pc:sldChg chg="del">
        <pc:chgData name="Althoff, Rob" userId="d3a6be77-a378-406d-b453-a7f650687276" providerId="ADAL" clId="{C842A7B1-731E-4E69-B917-C99BCA532959}" dt="2026-04-09T22:19:48.119" v="21" actId="47"/>
        <pc:sldMkLst>
          <pc:docMk/>
          <pc:sldMk cId="109857222" sldId="256"/>
        </pc:sldMkLst>
      </pc:sldChg>
      <pc:sldChg chg="new del">
        <pc:chgData name="Althoff, Rob" userId="d3a6be77-a378-406d-b453-a7f650687276" providerId="ADAL" clId="{C842A7B1-731E-4E69-B917-C99BCA532959}" dt="2026-04-09T22:19:46.024" v="20" actId="47"/>
        <pc:sldMkLst>
          <pc:docMk/>
          <pc:sldMk cId="2572724978" sldId="337"/>
        </pc:sldMkLst>
      </pc:sldChg>
      <pc:sldChg chg="add">
        <pc:chgData name="Althoff, Rob" userId="d3a6be77-a378-406d-b453-a7f650687276" providerId="ADAL" clId="{C842A7B1-731E-4E69-B917-C99BCA532959}" dt="2026-04-09T22:19:42.209" v="19"/>
        <pc:sldMkLst>
          <pc:docMk/>
          <pc:sldMk cId="1057908237" sldId="3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935E7-7C2F-43E9-AC6D-F4B2A775326A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DC0C5-0A4A-4BE7-8BA6-954960521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7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4469B-C031-31F5-EFA4-F135481C6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A256E-B4B8-C6E2-23C4-87D557DB2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76E96D02-9745-80EE-1DAF-0C146AB1E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134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6846-95A7-2A4F-9818-B889AD59C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EAA737-3674-A7FE-8475-D35CC1A72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67A50F-023C-672C-3801-D1020ED93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D3D0ED-C7AD-0EF6-9129-AE5B6451E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678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E52B4B-290E-EB17-A9A8-891FE01F1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F6F35-6D7C-5D05-6B6F-AFBD175C0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88B5330-880F-C38D-C880-FF493A8A5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5A7B440-F217-094D-D104-B49C09201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86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5651E-D80A-3516-F25C-ADB882A07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E2810-D1A1-A8D2-99D7-00A7692F8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211F218C-B46F-78D9-9194-DCBD4A24C1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CD10745-6F5E-7F27-F328-1A876946C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EE6638E-38AE-5B31-4234-C17FC755F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712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6AB3-7A7B-C97F-B9FC-C917E36F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F7F24-7D80-71EA-4196-31FD5FDDD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green and black logo&#10;&#10;AI-generated content may be incorrect.">
            <a:extLst>
              <a:ext uri="{FF2B5EF4-FFF2-40B4-BE49-F238E27FC236}">
                <a16:creationId xmlns:a16="http://schemas.microsoft.com/office/drawing/2014/main" id="{3EE22647-6629-E870-D7F4-7912F754C9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E9FA578A-6A07-AB8E-FCD8-4D66DD40C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44E95C0-0B66-CB3D-D251-8859CD6EE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50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8F5F8-A374-D2B2-80CF-E9DF7B6C6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88B8E-5561-C242-50C2-549C1EE9B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8FF61-072A-7413-2461-8FC12B6F2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9052649C-63FA-94C4-62B7-F882077C4D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2DABBCC-C129-1ECD-0FCE-F28880F9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74B7650-BEA7-4E81-9D64-72A512E9EB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63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8640-0CAB-33FB-1038-877CCD87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1D50F-02A4-B245-9282-345065D11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F9FCE-C192-28C1-E324-162E1A376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FAA92-34E3-68AF-AE38-16E73DC009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6CE3FC-F7CD-EB93-ACB6-B7D3CD646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A green and black logo&#10;&#10;AI-generated content may be incorrect.">
            <a:extLst>
              <a:ext uri="{FF2B5EF4-FFF2-40B4-BE49-F238E27FC236}">
                <a16:creationId xmlns:a16="http://schemas.microsoft.com/office/drawing/2014/main" id="{DEAA2F8F-6036-D726-BE08-8BF1050731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2AA0A0EF-FE2B-98A3-3C5E-FF0987BA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A94B5CA-ECB3-6A2F-C55F-D6C2D8C826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60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27C50-91BD-0D24-FB2B-BB29C85C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A green and black logo&#10;&#10;AI-generated content may be incorrect.">
            <a:extLst>
              <a:ext uri="{FF2B5EF4-FFF2-40B4-BE49-F238E27FC236}">
                <a16:creationId xmlns:a16="http://schemas.microsoft.com/office/drawing/2014/main" id="{64A7668B-4BCF-2147-2A31-6B74B022B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61230F-359A-6A4E-10B8-4CC6CA2129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31A2967-8DA7-8BF1-6600-15DB4E614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43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ack logo&#10;&#10;AI-generated content may be incorrect.">
            <a:extLst>
              <a:ext uri="{FF2B5EF4-FFF2-40B4-BE49-F238E27FC236}">
                <a16:creationId xmlns:a16="http://schemas.microsoft.com/office/drawing/2014/main" id="{AB7D1C91-2278-911B-8A4E-B7B60A380D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1CF2258-1319-776F-2C5A-0FD691EDC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10DAE93-3BC1-7F4A-4200-A06EDCF8B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76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393AA-36BE-0170-5EEA-A944938D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B83D4-182C-9BB5-748E-F3BF8FAC6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82BFD-866F-FD8F-974C-B71001299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E7597F97-3C55-DBFA-33EE-3CE0D0C9B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D8B9CAC-1A79-A2EA-C320-570A9F76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DBECCAB-A9F8-A12F-1B3F-9AE4EB166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963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791B1-6EE0-FABC-A185-A62686CAB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3DDF5-BC9A-293F-FB98-C06D53823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E6C6D-5E2C-2574-49D9-12E16CD94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green and black logo&#10;&#10;AI-generated content may be incorrect.">
            <a:extLst>
              <a:ext uri="{FF2B5EF4-FFF2-40B4-BE49-F238E27FC236}">
                <a16:creationId xmlns:a16="http://schemas.microsoft.com/office/drawing/2014/main" id="{BFB4EE82-F7DE-E026-57CE-D856DF8C6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329" y="423143"/>
            <a:ext cx="1911221" cy="81386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894A750-192F-DFFE-48C8-E84ACD5D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DC98E9E-EF4E-2F41-CE5E-931B2617D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596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9000">
              <a:srgbClr val="7DE1A3"/>
            </a:gs>
            <a:gs pos="0">
              <a:schemeClr val="accent6">
                <a:lumMod val="5000"/>
                <a:lumOff val="95000"/>
              </a:schemeClr>
            </a:gs>
            <a:gs pos="30000">
              <a:srgbClr val="E2F2E0"/>
            </a:gs>
            <a:gs pos="100000">
              <a:srgbClr val="59A06A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0C101E-9236-E445-F6C0-A752CB58D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39A0-03B3-47CB-3DBA-A438C969A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941551-BC80-2878-803B-90534B794EBC}"/>
              </a:ext>
            </a:extLst>
          </p:cNvPr>
          <p:cNvSpPr/>
          <p:nvPr/>
        </p:nvSpPr>
        <p:spPr>
          <a:xfrm>
            <a:off x="0" y="6357887"/>
            <a:ext cx="12192000" cy="501649"/>
          </a:xfrm>
          <a:prstGeom prst="rect">
            <a:avLst/>
          </a:prstGeom>
          <a:solidFill>
            <a:srgbClr val="388B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4180C07-D94C-1FC1-9EFB-4979F1900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5823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459B2E61-43CF-4F70-9D33-D5EC5A2A5C9A}" type="datetimeFigureOut">
              <a:rPr lang="en-US" smtClean="0"/>
              <a:pPr/>
              <a:t>4/10/2026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EEABD98-B164-BA25-963D-489C4FEC1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5823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r"/>
            <a:fld id="{BE4FD396-49F3-42D7-97C3-65374D906C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3E26B0-E977-EE55-464D-D1DC6DC8E55F}"/>
              </a:ext>
            </a:extLst>
          </p:cNvPr>
          <p:cNvSpPr txBox="1"/>
          <p:nvPr/>
        </p:nvSpPr>
        <p:spPr>
          <a:xfrm>
            <a:off x="3642966" y="6423719"/>
            <a:ext cx="4906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aseline="0" dirty="0">
                <a:solidFill>
                  <a:schemeClr val="bg1"/>
                </a:solidFill>
              </a:rPr>
              <a:t>clarksonregional.com/bridges-to-mental-health</a:t>
            </a:r>
          </a:p>
        </p:txBody>
      </p:sp>
    </p:spTree>
    <p:extLst>
      <p:ext uri="{BB962C8B-B14F-4D97-AF65-F5344CB8AC3E}">
        <p14:creationId xmlns:p14="http://schemas.microsoft.com/office/powerpoint/2010/main" val="9721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Zr3csN9tRc?feature=oembed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larksonregional.com/educational-resources-and-guides/" TargetMode="External"/><Relationship Id="rId2" Type="http://schemas.openxmlformats.org/officeDocument/2006/relationships/hyperlink" Target="https://floridabhcenter.org/adult-assessment-scal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BAC59F6-5AC1-DDDD-E0DF-824CB028498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en-US">
                <a:cs typeface="Times" panose="02020603050405020304" pitchFamily="18" charset="0"/>
              </a:rPr>
              <a:t>Check in</a:t>
            </a:r>
            <a:endParaRPr lang="en-US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5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A wizard is never late">
            <a:hlinkClick r:id="" action="ppaction://media"/>
            <a:extLst>
              <a:ext uri="{FF2B5EF4-FFF2-40B4-BE49-F238E27FC236}">
                <a16:creationId xmlns:a16="http://schemas.microsoft.com/office/drawing/2014/main" id="{5F10C40B-F687-0B57-1418-DFDB4860842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29910" y="168446"/>
            <a:ext cx="10934561" cy="617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63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BB04C-4151-978B-E9B3-A841C046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3D463-4856-0B4E-6E88-F96EC4D4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Assessment scales: </a:t>
            </a:r>
            <a:r>
              <a:rPr lang="en-US" dirty="0">
                <a:hlinkClick r:id="rId2"/>
              </a:rPr>
              <a:t>https://floridabhcenter.org/adult-assessment-scales/</a:t>
            </a:r>
            <a:endParaRPr lang="en-US" dirty="0"/>
          </a:p>
          <a:p>
            <a:r>
              <a:rPr lang="en-US" dirty="0">
                <a:hlinkClick r:id="rId3"/>
              </a:rPr>
              <a:t>https://clarksonregional.com/educational-resources-and-guides/</a:t>
            </a:r>
            <a:endParaRPr lang="en-US" dirty="0"/>
          </a:p>
          <a:p>
            <a:r>
              <a:rPr lang="en-US" dirty="0"/>
              <a:t>Mghcme.org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40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5" name="Object 4">
                <a:extLst>
                  <a:ext uri="{FF2B5EF4-FFF2-40B4-BE49-F238E27FC236}">
                    <a16:creationId xmlns:a16="http://schemas.microsoft.com/office/drawing/2014/main" id="{7563FA2D-7E73-F62B-C3BD-EDC6299DAB1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-4195" y="-1338"/>
              <a:ext cx="12184875" cy="6866036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5" name="Object 4">
                <a:extLst>
                  <a:ext uri="{FF2B5EF4-FFF2-40B4-BE49-F238E27FC236}">
                    <a16:creationId xmlns:a16="http://schemas.microsoft.com/office/drawing/2014/main" id="{7563FA2D-7E73-F62B-C3BD-EDC6299DAB1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195" y="-1338"/>
                <a:ext cx="12184875" cy="6866036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0579082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HL_APP_PRESENTATION_ID" val="e7f7e10f-3342-4ddf-b5a3-f74cc8001526"/>
  <p:tag name="PHL_APP_ACCESS_URL" val="https://pigeonhole.at/982832/access/59NG3QW32V/p"/>
  <p:tag name="PHL_APP_CURRENT_SESSION_INDEX" val="0"/>
  <p:tag name="PHL_APP_INSERTED_SESSION_IDS" val="[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SSION_ID" val="nul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idges_ PPT template" id="{A3BE0DF7-872F-401F-A2C8-44733975127C}" vid="{8479AC2C-9515-42D9-8400-23C171C9C9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35C2BBF-5459-4E5E-9CAF-C6B1F444A08D}">
  <we:reference id="wa200007203" version="1.1.0.0" store="en-US" storeType="OMEX"/>
  <we:alternateReferences>
    <we:reference id="wa200007203" version="1.1.0.0" store="wa200007203" storeType="OMEX"/>
  </we:alternateReferences>
  <we:properties>
    <we:property name="pigeonhole" value="&quot;{\&quot;id\&quot;:982832,\&quot;name\&quot;:\&quot;Bridges to Mental Health Live Training Tenaska Center\&quot;,\&quot;passcode\&quot;:\&quot;TENASKA\&quot;,\&quot;planType\&quot;:\&quot;Pro\&quot;,\&quot;startDate\&quot;:\&quot;2026-04-09\&quot;,\&quot;endDate\&quot;:\&quot;2026-04-12\&quot;,\&quot;timezone\&quot;:\&quot;America/Chicago\&quot;,\&quot;status\&quot;:\&quot;live\&quot;,\&quot;attendeeProfiles\&quot;:true,\&quot;adminPanelLink\&quot;:\&quot;https://pigeonhole.at/982832/access/KB74BP7R69/a\&quot;,\&quot;awaLink\&quot;:\&quot;https://pigeonhole.at/TENASKA\&quot;,\&quot;projectorPanelLink\&quot;:\&quot;https://pigeonhole.at/982832/access/59NG3QW32V/p\&quot;,\&quot;subscriptionId\&quot;:3099,\&quot;pigeonholeType\&quot;:\&quot;event\&quot;}&quot;"/>
    <we:property name="presentationId" value="&quot;e7f7e10f-3342-4ddf-b5a3-f74cc8001526&quot;"/>
    <we:property name="session" value="&quot;{\&quot;id\&quot;:0,\&quot;name\&quot;:\&quot;\&quot;,\&quot;type\&quot;:\&quot;\&quot;,\&quot;pigeonholeId\&quot;:0,\&quot;workspaceId\&quot;:0,\&quot;endDate\&quot;:\&quot;\&quot;}&quot;"/>
    <we:property name="workspace" value="&quot;{\&quot;id\&quot;:173738,\&quot;name\&quot;:\&quot;MGHPA Workspace\&quot;,\&quot;type\&quot;:\&quot;team\&quot;}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A22BEC30-1377-4124-A8F2-CCB63BADE740}">
  <we:reference id="WA104381025" version="1.0.0.0" store="en-US" storeType="omex"/>
  <we:alternateReferences>
    <we:reference id="WA104381025" version="1.0.0.0" store="omex" storeType="omex"/>
  </we:alternateReferences>
  <we:properties>
    <we:property name="accessCode" value="&quot;59NG3QW32V&quot;"/>
    <we:property name="presentationId" value="&quot;e7f7e10f-3342-4ddf-b5a3-f74cc8001526&quot;"/>
    <we:property name="sessionId" value="null"/>
    <we:property name="signInInstructionsSessionId" value="0"/>
    <we:property name="slideId" value="335"/>
    <we:property name="url" value="&quot;https://pigeonhole.at/982832/access/59NG3QW32V/p&quot;"/>
  </we:properties>
  <we:bindings/>
  <we:snapshot xmlns:r="http://schemas.openxmlformats.org/officeDocument/2006/relationships" r:embed="rId1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8be31f3-3036-4a52-9c7c-992168c18c6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BD808027EDD4B9FC45F22115DC339" ma:contentTypeVersion="13" ma:contentTypeDescription="Create a new document." ma:contentTypeScope="" ma:versionID="0172fe9faf8618f9ffdaf2cc90ad739e">
  <xsd:schema xmlns:xsd="http://www.w3.org/2001/XMLSchema" xmlns:xs="http://www.w3.org/2001/XMLSchema" xmlns:p="http://schemas.microsoft.com/office/2006/metadata/properties" xmlns:ns3="98be31f3-3036-4a52-9c7c-992168c18c6b" targetNamespace="http://schemas.microsoft.com/office/2006/metadata/properties" ma:root="true" ma:fieldsID="d85fc11ebc2d0df6c6c13943405d1e84" ns3:_="">
    <xsd:import namespace="98be31f3-3036-4a52-9c7c-992168c18c6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e31f3-3036-4a52-9c7c-992168c18c6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EC08A0-2F11-4948-A5A0-71CD8F89A97F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98be31f3-3036-4a52-9c7c-992168c18c6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D2DD07A-AEDD-4578-A4A4-3EFC003627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be31f3-3036-4a52-9c7c-992168c18c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5567A3-EAC3-426A-AF1B-FD32FA49EF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25</Words>
  <Application>Microsoft Office PowerPoint</Application>
  <PresentationFormat>Widescreen</PresentationFormat>
  <Paragraphs>6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</vt:lpstr>
      <vt:lpstr>1_Office Theme</vt:lpstr>
      <vt:lpstr>Check in</vt:lpstr>
      <vt:lpstr>PowerPoint Presentation</vt:lpstr>
      <vt:lpstr>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Althoff, Rob</dc:creator>
  <cp:lastModifiedBy>Althoff, Rob</cp:lastModifiedBy>
  <cp:revision>13</cp:revision>
  <dcterms:created xsi:type="dcterms:W3CDTF">2026-01-21T14:59:53Z</dcterms:created>
  <dcterms:modified xsi:type="dcterms:W3CDTF">2026-04-10T14:04:21Z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0x010100411BD808027EDD4B9FC45F22115DC339</vt:lpwstr>
  </property>
</Properties>
</file>