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2.xml" ContentType="application/vnd.openxmlformats-officedocument.theme+xml"/>
  <Override PartName="/ppt/theme/themeOverride1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9" r:id="rId2"/>
    <p:sldId id="331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7A8492-3F57-4CE5-8823-18D166680BFE}" v="19" dt="2026-04-04T22:38:10.0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1" autoAdjust="0"/>
    <p:restoredTop sz="94652" autoAdjust="0"/>
  </p:normalViewPr>
  <p:slideViewPr>
    <p:cSldViewPr snapToGrid="0">
      <p:cViewPr varScale="1">
        <p:scale>
          <a:sx n="63" d="100"/>
          <a:sy n="63" d="100"/>
        </p:scale>
        <p:origin x="78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thoff, Rob" userId="d3a6be77-a378-406d-b453-a7f650687276" providerId="ADAL" clId="{C842A7B1-731E-4E69-B917-C99BCA532959}"/>
    <pc:docChg chg="custSel addSld delSld modSld">
      <pc:chgData name="Althoff, Rob" userId="d3a6be77-a378-406d-b453-a7f650687276" providerId="ADAL" clId="{C842A7B1-731E-4E69-B917-C99BCA532959}" dt="2026-04-04T22:39:13.683" v="928" actId="47"/>
      <pc:docMkLst>
        <pc:docMk/>
      </pc:docMkLst>
      <pc:sldChg chg="modSp mod setBg">
        <pc:chgData name="Althoff, Rob" userId="d3a6be77-a378-406d-b453-a7f650687276" providerId="ADAL" clId="{C842A7B1-731E-4E69-B917-C99BCA532959}" dt="2026-04-04T22:08:19.778" v="58" actId="20577"/>
        <pc:sldMkLst>
          <pc:docMk/>
          <pc:sldMk cId="287729455" sldId="259"/>
        </pc:sldMkLst>
        <pc:spChg chg="mod">
          <ac:chgData name="Althoff, Rob" userId="d3a6be77-a378-406d-b453-a7f650687276" providerId="ADAL" clId="{C842A7B1-731E-4E69-B917-C99BCA532959}" dt="2026-04-04T22:08:19.778" v="58" actId="20577"/>
          <ac:spMkLst>
            <pc:docMk/>
            <pc:sldMk cId="287729455" sldId="259"/>
            <ac:spMk id="6" creationId="{00000000-0000-0000-0000-000000000000}"/>
          </ac:spMkLst>
        </pc:spChg>
      </pc:sldChg>
      <pc:sldChg chg="addSp delSp modSp mod">
        <pc:chgData name="Althoff, Rob" userId="d3a6be77-a378-406d-b453-a7f650687276" providerId="ADAL" clId="{C842A7B1-731E-4E69-B917-C99BCA532959}" dt="2026-04-04T22:21:59.371" v="724" actId="21"/>
        <pc:sldMkLst>
          <pc:docMk/>
          <pc:sldMk cId="1447379720" sldId="331"/>
        </pc:sldMkLst>
        <pc:spChg chg="mod">
          <ac:chgData name="Althoff, Rob" userId="d3a6be77-a378-406d-b453-a7f650687276" providerId="ADAL" clId="{C842A7B1-731E-4E69-B917-C99BCA532959}" dt="2026-04-04T22:13:32.445" v="259" actId="20577"/>
          <ac:spMkLst>
            <pc:docMk/>
            <pc:sldMk cId="1447379720" sldId="331"/>
            <ac:spMk id="2" creationId="{1C1CD9C0-8B7C-7471-80ED-D4057D18E5B3}"/>
          </ac:spMkLst>
        </pc:spChg>
        <pc:graphicFrameChg chg="add mod modGraphic">
          <ac:chgData name="Althoff, Rob" userId="d3a6be77-a378-406d-b453-a7f650687276" providerId="ADAL" clId="{C842A7B1-731E-4E69-B917-C99BCA532959}" dt="2026-04-04T22:21:59.371" v="724" actId="21"/>
          <ac:graphicFrameMkLst>
            <pc:docMk/>
            <pc:sldMk cId="1447379720" sldId="331"/>
            <ac:graphicFrameMk id="5" creationId="{12CB6507-48C7-8B83-ED4D-9F571A517BB2}"/>
          </ac:graphicFrameMkLst>
        </pc:graphicFrameChg>
        <pc:picChg chg="del">
          <ac:chgData name="Althoff, Rob" userId="d3a6be77-a378-406d-b453-a7f650687276" providerId="ADAL" clId="{C842A7B1-731E-4E69-B917-C99BCA532959}" dt="2026-04-04T22:13:30.639" v="257" actId="478"/>
          <ac:picMkLst>
            <pc:docMk/>
            <pc:sldMk cId="1447379720" sldId="331"/>
            <ac:picMk id="4" creationId="{89861F0A-4E80-BAEA-FE80-F4D029B878AA}"/>
          </ac:picMkLst>
        </pc:picChg>
      </pc:sldChg>
      <pc:sldChg chg="modSp new del mod">
        <pc:chgData name="Althoff, Rob" userId="d3a6be77-a378-406d-b453-a7f650687276" providerId="ADAL" clId="{C842A7B1-731E-4E69-B917-C99BCA532959}" dt="2026-04-04T22:39:13.683" v="928" actId="47"/>
        <pc:sldMkLst>
          <pc:docMk/>
          <pc:sldMk cId="860358516" sldId="332"/>
        </pc:sldMkLst>
        <pc:spChg chg="mod">
          <ac:chgData name="Althoff, Rob" userId="d3a6be77-a378-406d-b453-a7f650687276" providerId="ADAL" clId="{C842A7B1-731E-4E69-B917-C99BCA532959}" dt="2026-04-04T22:13:10.445" v="252" actId="20577"/>
          <ac:spMkLst>
            <pc:docMk/>
            <pc:sldMk cId="860358516" sldId="332"/>
            <ac:spMk id="3" creationId="{EE834F9A-2520-A5A3-1159-8F16DA132E2D}"/>
          </ac:spMkLst>
        </pc:spChg>
      </pc:sldChg>
      <pc:sldChg chg="del">
        <pc:chgData name="Althoff, Rob" userId="d3a6be77-a378-406d-b453-a7f650687276" providerId="ADAL" clId="{C842A7B1-731E-4E69-B917-C99BCA532959}" dt="2026-04-04T22:08:36.265" v="59" actId="47"/>
        <pc:sldMkLst>
          <pc:docMk/>
          <pc:sldMk cId="2481405216" sldId="332"/>
        </pc:sldMkLst>
      </pc:sldChg>
      <pc:sldChg chg="del">
        <pc:chgData name="Althoff, Rob" userId="d3a6be77-a378-406d-b453-a7f650687276" providerId="ADAL" clId="{C842A7B1-731E-4E69-B917-C99BCA532959}" dt="2026-04-04T22:08:36.265" v="59" actId="47"/>
        <pc:sldMkLst>
          <pc:docMk/>
          <pc:sldMk cId="3092275462" sldId="333"/>
        </pc:sldMkLst>
      </pc:sldChg>
      <pc:sldChg chg="addSp delSp modSp new mod">
        <pc:chgData name="Althoff, Rob" userId="d3a6be77-a378-406d-b453-a7f650687276" providerId="ADAL" clId="{C842A7B1-731E-4E69-B917-C99BCA532959}" dt="2026-04-04T22:23:03.116" v="749" actId="1440"/>
        <pc:sldMkLst>
          <pc:docMk/>
          <pc:sldMk cId="3352768968" sldId="333"/>
        </pc:sldMkLst>
        <pc:spChg chg="mod">
          <ac:chgData name="Althoff, Rob" userId="d3a6be77-a378-406d-b453-a7f650687276" providerId="ADAL" clId="{C842A7B1-731E-4E69-B917-C99BCA532959}" dt="2026-04-04T22:22:14.843" v="743" actId="20577"/>
          <ac:spMkLst>
            <pc:docMk/>
            <pc:sldMk cId="3352768968" sldId="333"/>
            <ac:spMk id="2" creationId="{6F573BF3-903E-8C68-E01C-489E1DB5256A}"/>
          </ac:spMkLst>
        </pc:spChg>
        <pc:spChg chg="del">
          <ac:chgData name="Althoff, Rob" userId="d3a6be77-a378-406d-b453-a7f650687276" providerId="ADAL" clId="{C842A7B1-731E-4E69-B917-C99BCA532959}" dt="2026-04-04T22:22:52.414" v="744" actId="478"/>
          <ac:spMkLst>
            <pc:docMk/>
            <pc:sldMk cId="3352768968" sldId="333"/>
            <ac:spMk id="3" creationId="{568911AD-B1D9-8301-C6E5-F625C5FD72F3}"/>
          </ac:spMkLst>
        </pc:spChg>
        <pc:picChg chg="add mod">
          <ac:chgData name="Althoff, Rob" userId="d3a6be77-a378-406d-b453-a7f650687276" providerId="ADAL" clId="{C842A7B1-731E-4E69-B917-C99BCA532959}" dt="2026-04-04T22:23:03.116" v="749" actId="1440"/>
          <ac:picMkLst>
            <pc:docMk/>
            <pc:sldMk cId="3352768968" sldId="333"/>
            <ac:picMk id="4" creationId="{CA604219-3856-93D6-B6B6-008D4DF4F6E0}"/>
          </ac:picMkLst>
        </pc:picChg>
      </pc:sldChg>
      <pc:sldChg chg="addSp delSp modSp new mod">
        <pc:chgData name="Althoff, Rob" userId="d3a6be77-a378-406d-b453-a7f650687276" providerId="ADAL" clId="{C842A7B1-731E-4E69-B917-C99BCA532959}" dt="2026-04-04T22:24:22.813" v="766" actId="1440"/>
        <pc:sldMkLst>
          <pc:docMk/>
          <pc:sldMk cId="1255559259" sldId="334"/>
        </pc:sldMkLst>
        <pc:spChg chg="mod">
          <ac:chgData name="Althoff, Rob" userId="d3a6be77-a378-406d-b453-a7f650687276" providerId="ADAL" clId="{C842A7B1-731E-4E69-B917-C99BCA532959}" dt="2026-04-04T22:23:11.284" v="761" actId="20577"/>
          <ac:spMkLst>
            <pc:docMk/>
            <pc:sldMk cId="1255559259" sldId="334"/>
            <ac:spMk id="2" creationId="{1117DDF6-84B9-B70D-D0BC-9F1EC47B836A}"/>
          </ac:spMkLst>
        </pc:spChg>
        <pc:spChg chg="del">
          <ac:chgData name="Althoff, Rob" userId="d3a6be77-a378-406d-b453-a7f650687276" providerId="ADAL" clId="{C842A7B1-731E-4E69-B917-C99BCA532959}" dt="2026-04-04T22:24:12.205" v="762" actId="478"/>
          <ac:spMkLst>
            <pc:docMk/>
            <pc:sldMk cId="1255559259" sldId="334"/>
            <ac:spMk id="3" creationId="{D64CE583-7E11-3905-241D-DEA4A6E5743A}"/>
          </ac:spMkLst>
        </pc:spChg>
        <pc:picChg chg="add mod">
          <ac:chgData name="Althoff, Rob" userId="d3a6be77-a378-406d-b453-a7f650687276" providerId="ADAL" clId="{C842A7B1-731E-4E69-B917-C99BCA532959}" dt="2026-04-04T22:24:22.813" v="766" actId="1440"/>
          <ac:picMkLst>
            <pc:docMk/>
            <pc:sldMk cId="1255559259" sldId="334"/>
            <ac:picMk id="4" creationId="{FEA99C56-88EE-6C53-F6AE-A9DCFE0CEBC8}"/>
          </ac:picMkLst>
        </pc:picChg>
      </pc:sldChg>
      <pc:sldChg chg="del">
        <pc:chgData name="Althoff, Rob" userId="d3a6be77-a378-406d-b453-a7f650687276" providerId="ADAL" clId="{C842A7B1-731E-4E69-B917-C99BCA532959}" dt="2026-04-04T22:08:36.265" v="59" actId="47"/>
        <pc:sldMkLst>
          <pc:docMk/>
          <pc:sldMk cId="2199395318" sldId="334"/>
        </pc:sldMkLst>
      </pc:sldChg>
      <pc:sldChg chg="addSp delSp modSp new mod">
        <pc:chgData name="Althoff, Rob" userId="d3a6be77-a378-406d-b453-a7f650687276" providerId="ADAL" clId="{C842A7B1-731E-4E69-B917-C99BCA532959}" dt="2026-04-04T22:25:27.955" v="776" actId="1076"/>
        <pc:sldMkLst>
          <pc:docMk/>
          <pc:sldMk cId="2383061215" sldId="335"/>
        </pc:sldMkLst>
        <pc:spChg chg="mod">
          <ac:chgData name="Althoff, Rob" userId="d3a6be77-a378-406d-b453-a7f650687276" providerId="ADAL" clId="{C842A7B1-731E-4E69-B917-C99BCA532959}" dt="2026-04-04T22:24:39.310" v="769" actId="20577"/>
          <ac:spMkLst>
            <pc:docMk/>
            <pc:sldMk cId="2383061215" sldId="335"/>
            <ac:spMk id="2" creationId="{71DA454A-4E03-24CE-F4DA-77C867C6E9A4}"/>
          </ac:spMkLst>
        </pc:spChg>
        <pc:spChg chg="del">
          <ac:chgData name="Althoff, Rob" userId="d3a6be77-a378-406d-b453-a7f650687276" providerId="ADAL" clId="{C842A7B1-731E-4E69-B917-C99BCA532959}" dt="2026-04-04T22:24:41.219" v="770" actId="478"/>
          <ac:spMkLst>
            <pc:docMk/>
            <pc:sldMk cId="2383061215" sldId="335"/>
            <ac:spMk id="3" creationId="{E3D40FA9-651C-B1FE-D9A0-53E27510F191}"/>
          </ac:spMkLst>
        </pc:spChg>
        <pc:picChg chg="add mod">
          <ac:chgData name="Althoff, Rob" userId="d3a6be77-a378-406d-b453-a7f650687276" providerId="ADAL" clId="{C842A7B1-731E-4E69-B917-C99BCA532959}" dt="2026-04-04T22:25:27.955" v="776" actId="1076"/>
          <ac:picMkLst>
            <pc:docMk/>
            <pc:sldMk cId="2383061215" sldId="335"/>
            <ac:picMk id="4" creationId="{0C172FE1-55C0-1810-2C2E-38B5E49CCB27}"/>
          </ac:picMkLst>
        </pc:picChg>
      </pc:sldChg>
      <pc:sldChg chg="del">
        <pc:chgData name="Althoff, Rob" userId="d3a6be77-a378-406d-b453-a7f650687276" providerId="ADAL" clId="{C842A7B1-731E-4E69-B917-C99BCA532959}" dt="2026-04-04T22:08:36.265" v="59" actId="47"/>
        <pc:sldMkLst>
          <pc:docMk/>
          <pc:sldMk cId="2969478208" sldId="335"/>
        </pc:sldMkLst>
      </pc:sldChg>
      <pc:sldChg chg="del">
        <pc:chgData name="Althoff, Rob" userId="d3a6be77-a378-406d-b453-a7f650687276" providerId="ADAL" clId="{C842A7B1-731E-4E69-B917-C99BCA532959}" dt="2026-04-04T22:08:36.265" v="59" actId="47"/>
        <pc:sldMkLst>
          <pc:docMk/>
          <pc:sldMk cId="2509225503" sldId="336"/>
        </pc:sldMkLst>
      </pc:sldChg>
      <pc:sldChg chg="addSp delSp modSp new mod">
        <pc:chgData name="Althoff, Rob" userId="d3a6be77-a378-406d-b453-a7f650687276" providerId="ADAL" clId="{C842A7B1-731E-4E69-B917-C99BCA532959}" dt="2026-04-04T22:27:20.388" v="788" actId="1440"/>
        <pc:sldMkLst>
          <pc:docMk/>
          <pc:sldMk cId="2575399635" sldId="336"/>
        </pc:sldMkLst>
        <pc:spChg chg="mod">
          <ac:chgData name="Althoff, Rob" userId="d3a6be77-a378-406d-b453-a7f650687276" providerId="ADAL" clId="{C842A7B1-731E-4E69-B917-C99BCA532959}" dt="2026-04-04T22:27:06.516" v="784" actId="6549"/>
          <ac:spMkLst>
            <pc:docMk/>
            <pc:sldMk cId="2575399635" sldId="336"/>
            <ac:spMk id="2" creationId="{161717DD-8F50-4A2A-0756-8AFAA71DCA30}"/>
          </ac:spMkLst>
        </pc:spChg>
        <pc:spChg chg="del">
          <ac:chgData name="Althoff, Rob" userId="d3a6be77-a378-406d-b453-a7f650687276" providerId="ADAL" clId="{C842A7B1-731E-4E69-B917-C99BCA532959}" dt="2026-04-04T22:26:55.003" v="780" actId="478"/>
          <ac:spMkLst>
            <pc:docMk/>
            <pc:sldMk cId="2575399635" sldId="336"/>
            <ac:spMk id="3" creationId="{97ED904D-06C7-B5D0-B416-80138424DEC0}"/>
          </ac:spMkLst>
        </pc:spChg>
        <pc:picChg chg="add mod">
          <ac:chgData name="Althoff, Rob" userId="d3a6be77-a378-406d-b453-a7f650687276" providerId="ADAL" clId="{C842A7B1-731E-4E69-B917-C99BCA532959}" dt="2026-04-04T22:27:20.388" v="788" actId="1440"/>
          <ac:picMkLst>
            <pc:docMk/>
            <pc:sldMk cId="2575399635" sldId="336"/>
            <ac:picMk id="4" creationId="{1B83DA0D-487E-200E-9B43-7524ED59EC1A}"/>
          </ac:picMkLst>
        </pc:picChg>
      </pc:sldChg>
      <pc:sldChg chg="del">
        <pc:chgData name="Althoff, Rob" userId="d3a6be77-a378-406d-b453-a7f650687276" providerId="ADAL" clId="{C842A7B1-731E-4E69-B917-C99BCA532959}" dt="2026-04-04T22:08:36.265" v="59" actId="47"/>
        <pc:sldMkLst>
          <pc:docMk/>
          <pc:sldMk cId="1511835887" sldId="337"/>
        </pc:sldMkLst>
      </pc:sldChg>
      <pc:sldChg chg="addSp delSp modSp new mod modAnim">
        <pc:chgData name="Althoff, Rob" userId="d3a6be77-a378-406d-b453-a7f650687276" providerId="ADAL" clId="{C842A7B1-731E-4E69-B917-C99BCA532959}" dt="2026-04-04T22:30:49.107" v="806" actId="1076"/>
        <pc:sldMkLst>
          <pc:docMk/>
          <pc:sldMk cId="3089797418" sldId="337"/>
        </pc:sldMkLst>
        <pc:spChg chg="mod">
          <ac:chgData name="Althoff, Rob" userId="d3a6be77-a378-406d-b453-a7f650687276" providerId="ADAL" clId="{C842A7B1-731E-4E69-B917-C99BCA532959}" dt="2026-04-04T22:27:53.373" v="797" actId="20577"/>
          <ac:spMkLst>
            <pc:docMk/>
            <pc:sldMk cId="3089797418" sldId="337"/>
            <ac:spMk id="2" creationId="{D9E457DF-6714-84BF-D7B1-DC8140EBCC1C}"/>
          </ac:spMkLst>
        </pc:spChg>
        <pc:spChg chg="del">
          <ac:chgData name="Althoff, Rob" userId="d3a6be77-a378-406d-b453-a7f650687276" providerId="ADAL" clId="{C842A7B1-731E-4E69-B917-C99BCA532959}" dt="2026-04-04T22:27:56.795" v="798" actId="478"/>
          <ac:spMkLst>
            <pc:docMk/>
            <pc:sldMk cId="3089797418" sldId="337"/>
            <ac:spMk id="3" creationId="{B8D2844B-B3B2-907C-6BD2-B144A474E945}"/>
          </ac:spMkLst>
        </pc:spChg>
        <pc:picChg chg="add mod">
          <ac:chgData name="Althoff, Rob" userId="d3a6be77-a378-406d-b453-a7f650687276" providerId="ADAL" clId="{C842A7B1-731E-4E69-B917-C99BCA532959}" dt="2026-04-04T22:30:49.107" v="806" actId="1076"/>
          <ac:picMkLst>
            <pc:docMk/>
            <pc:sldMk cId="3089797418" sldId="337"/>
            <ac:picMk id="4" creationId="{F58BA2BF-463E-47D2-1A72-345811E9B580}"/>
          </ac:picMkLst>
        </pc:picChg>
      </pc:sldChg>
      <pc:sldChg chg="addSp delSp modSp new mod">
        <pc:chgData name="Althoff, Rob" userId="d3a6be77-a378-406d-b453-a7f650687276" providerId="ADAL" clId="{C842A7B1-731E-4E69-B917-C99BCA532959}" dt="2026-04-04T22:32:23.069" v="820" actId="1440"/>
        <pc:sldMkLst>
          <pc:docMk/>
          <pc:sldMk cId="26415922" sldId="338"/>
        </pc:sldMkLst>
        <pc:spChg chg="mod">
          <ac:chgData name="Althoff, Rob" userId="d3a6be77-a378-406d-b453-a7f650687276" providerId="ADAL" clId="{C842A7B1-731E-4E69-B917-C99BCA532959}" dt="2026-04-04T22:31:19.779" v="813" actId="20577"/>
          <ac:spMkLst>
            <pc:docMk/>
            <pc:sldMk cId="26415922" sldId="338"/>
            <ac:spMk id="2" creationId="{468967FB-1F5F-1C7F-CF43-1E0A63B064FF}"/>
          </ac:spMkLst>
        </pc:spChg>
        <pc:spChg chg="del">
          <ac:chgData name="Althoff, Rob" userId="d3a6be77-a378-406d-b453-a7f650687276" providerId="ADAL" clId="{C842A7B1-731E-4E69-B917-C99BCA532959}" dt="2026-04-04T22:31:23.728" v="814" actId="478"/>
          <ac:spMkLst>
            <pc:docMk/>
            <pc:sldMk cId="26415922" sldId="338"/>
            <ac:spMk id="3" creationId="{72EB139C-A65E-FA72-95E6-09DAC3021DA7}"/>
          </ac:spMkLst>
        </pc:spChg>
        <pc:picChg chg="add mod">
          <ac:chgData name="Althoff, Rob" userId="d3a6be77-a378-406d-b453-a7f650687276" providerId="ADAL" clId="{C842A7B1-731E-4E69-B917-C99BCA532959}" dt="2026-04-04T22:32:23.069" v="820" actId="1440"/>
          <ac:picMkLst>
            <pc:docMk/>
            <pc:sldMk cId="26415922" sldId="338"/>
            <ac:picMk id="4" creationId="{EF31F412-C472-43F1-2809-0FA1F29DB82D}"/>
          </ac:picMkLst>
        </pc:picChg>
      </pc:sldChg>
      <pc:sldChg chg="del">
        <pc:chgData name="Althoff, Rob" userId="d3a6be77-a378-406d-b453-a7f650687276" providerId="ADAL" clId="{C842A7B1-731E-4E69-B917-C99BCA532959}" dt="2026-04-04T22:08:36.265" v="59" actId="47"/>
        <pc:sldMkLst>
          <pc:docMk/>
          <pc:sldMk cId="2378615685" sldId="338"/>
        </pc:sldMkLst>
      </pc:sldChg>
      <pc:sldChg chg="del">
        <pc:chgData name="Althoff, Rob" userId="d3a6be77-a378-406d-b453-a7f650687276" providerId="ADAL" clId="{C842A7B1-731E-4E69-B917-C99BCA532959}" dt="2026-04-04T22:08:36.265" v="59" actId="47"/>
        <pc:sldMkLst>
          <pc:docMk/>
          <pc:sldMk cId="392335216" sldId="339"/>
        </pc:sldMkLst>
      </pc:sldChg>
      <pc:sldChg chg="addSp delSp modSp new mod">
        <pc:chgData name="Althoff, Rob" userId="d3a6be77-a378-406d-b453-a7f650687276" providerId="ADAL" clId="{C842A7B1-731E-4E69-B917-C99BCA532959}" dt="2026-04-04T22:33:31.768" v="864" actId="20577"/>
        <pc:sldMkLst>
          <pc:docMk/>
          <pc:sldMk cId="3742975216" sldId="339"/>
        </pc:sldMkLst>
        <pc:spChg chg="mod">
          <ac:chgData name="Althoff, Rob" userId="d3a6be77-a378-406d-b453-a7f650687276" providerId="ADAL" clId="{C842A7B1-731E-4E69-B917-C99BCA532959}" dt="2026-04-04T22:33:31.768" v="864" actId="20577"/>
          <ac:spMkLst>
            <pc:docMk/>
            <pc:sldMk cId="3742975216" sldId="339"/>
            <ac:spMk id="2" creationId="{EAF3277B-68E2-5510-CCFF-A618C9BF2D51}"/>
          </ac:spMkLst>
        </pc:spChg>
        <pc:spChg chg="del">
          <ac:chgData name="Althoff, Rob" userId="d3a6be77-a378-406d-b453-a7f650687276" providerId="ADAL" clId="{C842A7B1-731E-4E69-B917-C99BCA532959}" dt="2026-04-04T22:33:13.091" v="845" actId="478"/>
          <ac:spMkLst>
            <pc:docMk/>
            <pc:sldMk cId="3742975216" sldId="339"/>
            <ac:spMk id="3" creationId="{29934332-5654-14BA-11C4-219C7931DB7B}"/>
          </ac:spMkLst>
        </pc:spChg>
        <pc:picChg chg="add mod">
          <ac:chgData name="Althoff, Rob" userId="d3a6be77-a378-406d-b453-a7f650687276" providerId="ADAL" clId="{C842A7B1-731E-4E69-B917-C99BCA532959}" dt="2026-04-04T22:33:23.488" v="849" actId="1440"/>
          <ac:picMkLst>
            <pc:docMk/>
            <pc:sldMk cId="3742975216" sldId="339"/>
            <ac:picMk id="4" creationId="{E1D97F50-68AE-E66F-94BB-912497B0C71F}"/>
          </ac:picMkLst>
        </pc:picChg>
      </pc:sldChg>
      <pc:sldChg chg="del">
        <pc:chgData name="Althoff, Rob" userId="d3a6be77-a378-406d-b453-a7f650687276" providerId="ADAL" clId="{C842A7B1-731E-4E69-B917-C99BCA532959}" dt="2026-04-04T22:08:36.265" v="59" actId="47"/>
        <pc:sldMkLst>
          <pc:docMk/>
          <pc:sldMk cId="2355550924" sldId="340"/>
        </pc:sldMkLst>
      </pc:sldChg>
      <pc:sldChg chg="addSp delSp modSp new mod">
        <pc:chgData name="Althoff, Rob" userId="d3a6be77-a378-406d-b453-a7f650687276" providerId="ADAL" clId="{C842A7B1-731E-4E69-B917-C99BCA532959}" dt="2026-04-04T22:35:30.084" v="877" actId="1440"/>
        <pc:sldMkLst>
          <pc:docMk/>
          <pc:sldMk cId="3944638769" sldId="340"/>
        </pc:sldMkLst>
        <pc:spChg chg="mod">
          <ac:chgData name="Althoff, Rob" userId="d3a6be77-a378-406d-b453-a7f650687276" providerId="ADAL" clId="{C842A7B1-731E-4E69-B917-C99BCA532959}" dt="2026-04-04T22:33:45.211" v="873" actId="20577"/>
          <ac:spMkLst>
            <pc:docMk/>
            <pc:sldMk cId="3944638769" sldId="340"/>
            <ac:spMk id="2" creationId="{367138A8-6946-FB7C-D06B-7458053B2D46}"/>
          </ac:spMkLst>
        </pc:spChg>
        <pc:spChg chg="del">
          <ac:chgData name="Althoff, Rob" userId="d3a6be77-a378-406d-b453-a7f650687276" providerId="ADAL" clId="{C842A7B1-731E-4E69-B917-C99BCA532959}" dt="2026-04-04T22:35:21.979" v="874" actId="478"/>
          <ac:spMkLst>
            <pc:docMk/>
            <pc:sldMk cId="3944638769" sldId="340"/>
            <ac:spMk id="3" creationId="{B5E79861-AD2B-006B-FB22-07D1DF205B95}"/>
          </ac:spMkLst>
        </pc:spChg>
        <pc:picChg chg="add mod">
          <ac:chgData name="Althoff, Rob" userId="d3a6be77-a378-406d-b453-a7f650687276" providerId="ADAL" clId="{C842A7B1-731E-4E69-B917-C99BCA532959}" dt="2026-04-04T22:35:30.084" v="877" actId="1440"/>
          <ac:picMkLst>
            <pc:docMk/>
            <pc:sldMk cId="3944638769" sldId="340"/>
            <ac:picMk id="4" creationId="{9742D972-1805-C581-2E00-755389EEC4B9}"/>
          </ac:picMkLst>
        </pc:picChg>
      </pc:sldChg>
      <pc:sldChg chg="del">
        <pc:chgData name="Althoff, Rob" userId="d3a6be77-a378-406d-b453-a7f650687276" providerId="ADAL" clId="{C842A7B1-731E-4E69-B917-C99BCA532959}" dt="2026-04-04T22:08:36.265" v="59" actId="47"/>
        <pc:sldMkLst>
          <pc:docMk/>
          <pc:sldMk cId="2818450704" sldId="341"/>
        </pc:sldMkLst>
      </pc:sldChg>
      <pc:sldChg chg="addSp delSp modSp new mod">
        <pc:chgData name="Althoff, Rob" userId="d3a6be77-a378-406d-b453-a7f650687276" providerId="ADAL" clId="{C842A7B1-731E-4E69-B917-C99BCA532959}" dt="2026-04-04T22:38:10.036" v="927" actId="1440"/>
        <pc:sldMkLst>
          <pc:docMk/>
          <pc:sldMk cId="3037981828" sldId="341"/>
        </pc:sldMkLst>
        <pc:spChg chg="del mod">
          <ac:chgData name="Althoff, Rob" userId="d3a6be77-a378-406d-b453-a7f650687276" providerId="ADAL" clId="{C842A7B1-731E-4E69-B917-C99BCA532959}" dt="2026-04-04T22:37:17.268" v="899" actId="478"/>
          <ac:spMkLst>
            <pc:docMk/>
            <pc:sldMk cId="3037981828" sldId="341"/>
            <ac:spMk id="2" creationId="{53F9B36A-859F-34D1-4912-3955256FA197}"/>
          </ac:spMkLst>
        </pc:spChg>
        <pc:spChg chg="del">
          <ac:chgData name="Althoff, Rob" userId="d3a6be77-a378-406d-b453-a7f650687276" providerId="ADAL" clId="{C842A7B1-731E-4E69-B917-C99BCA532959}" dt="2026-04-04T22:37:57.716" v="923" actId="478"/>
          <ac:spMkLst>
            <pc:docMk/>
            <pc:sldMk cId="3037981828" sldId="341"/>
            <ac:spMk id="3" creationId="{2ED9F6FE-E8D3-8871-B0D4-A37EAF9FB584}"/>
          </ac:spMkLst>
        </pc:spChg>
        <pc:spChg chg="add mod">
          <ac:chgData name="Althoff, Rob" userId="d3a6be77-a378-406d-b453-a7f650687276" providerId="ADAL" clId="{C842A7B1-731E-4E69-B917-C99BCA532959}" dt="2026-04-04T22:37:54.445" v="922" actId="20577"/>
          <ac:spMkLst>
            <pc:docMk/>
            <pc:sldMk cId="3037981828" sldId="341"/>
            <ac:spMk id="5" creationId="{0935331D-6A8B-A410-2491-B5B6091A09D5}"/>
          </ac:spMkLst>
        </pc:spChg>
        <pc:picChg chg="add del mod">
          <ac:chgData name="Althoff, Rob" userId="d3a6be77-a378-406d-b453-a7f650687276" providerId="ADAL" clId="{C842A7B1-731E-4E69-B917-C99BCA532959}" dt="2026-04-04T22:37:47.662" v="902" actId="478"/>
          <ac:picMkLst>
            <pc:docMk/>
            <pc:sldMk cId="3037981828" sldId="341"/>
            <ac:picMk id="1026" creationId="{7E1D3C46-E020-D9F7-078A-AE862FEF1833}"/>
          </ac:picMkLst>
        </pc:picChg>
        <pc:picChg chg="add mod">
          <ac:chgData name="Althoff, Rob" userId="d3a6be77-a378-406d-b453-a7f650687276" providerId="ADAL" clId="{C842A7B1-731E-4E69-B917-C99BCA532959}" dt="2026-04-04T22:38:10.036" v="927" actId="1440"/>
          <ac:picMkLst>
            <pc:docMk/>
            <pc:sldMk cId="3037981828" sldId="341"/>
            <ac:picMk id="1028" creationId="{54D059DD-9A15-BA7C-8F4F-6B9A4E631F07}"/>
          </ac:picMkLst>
        </pc:picChg>
      </pc:sldChg>
      <pc:sldChg chg="del">
        <pc:chgData name="Althoff, Rob" userId="d3a6be77-a378-406d-b453-a7f650687276" providerId="ADAL" clId="{C842A7B1-731E-4E69-B917-C99BCA532959}" dt="2026-04-04T22:08:36.265" v="59" actId="47"/>
        <pc:sldMkLst>
          <pc:docMk/>
          <pc:sldMk cId="3097155485" sldId="342"/>
        </pc:sldMkLst>
      </pc:sldChg>
      <pc:sldChg chg="del">
        <pc:chgData name="Althoff, Rob" userId="d3a6be77-a378-406d-b453-a7f650687276" providerId="ADAL" clId="{C842A7B1-731E-4E69-B917-C99BCA532959}" dt="2026-04-04T22:08:36.265" v="59" actId="47"/>
        <pc:sldMkLst>
          <pc:docMk/>
          <pc:sldMk cId="2512265044" sldId="343"/>
        </pc:sldMkLst>
      </pc:sldChg>
      <pc:sldChg chg="del">
        <pc:chgData name="Althoff, Rob" userId="d3a6be77-a378-406d-b453-a7f650687276" providerId="ADAL" clId="{C842A7B1-731E-4E69-B917-C99BCA532959}" dt="2026-04-04T22:08:36.265" v="59" actId="47"/>
        <pc:sldMkLst>
          <pc:docMk/>
          <pc:sldMk cId="1221432017" sldId="344"/>
        </pc:sldMkLst>
      </pc:sldChg>
      <pc:sldChg chg="del">
        <pc:chgData name="Althoff, Rob" userId="d3a6be77-a378-406d-b453-a7f650687276" providerId="ADAL" clId="{C842A7B1-731E-4E69-B917-C99BCA532959}" dt="2026-04-04T22:08:36.265" v="59" actId="47"/>
        <pc:sldMkLst>
          <pc:docMk/>
          <pc:sldMk cId="2997097615" sldId="345"/>
        </pc:sldMkLst>
      </pc:sldChg>
      <pc:sldChg chg="del">
        <pc:chgData name="Althoff, Rob" userId="d3a6be77-a378-406d-b453-a7f650687276" providerId="ADAL" clId="{C842A7B1-731E-4E69-B917-C99BCA532959}" dt="2026-04-04T22:08:36.265" v="59" actId="47"/>
        <pc:sldMkLst>
          <pc:docMk/>
          <pc:sldMk cId="318905626" sldId="3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ADFBD-CAB7-43A1-B261-7842FD160A27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4E9F8-92F8-4B55-82EC-A02EDCD01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4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fld id="{722715E1-182E-4B59-87F6-55A60D683C1F}" type="slidenum">
              <a:rPr lang="en-US" altLang="en-US" sz="1200">
                <a:latin typeface="Times" pitchFamily="3" charset="0"/>
              </a:rPr>
              <a:pPr>
                <a:defRPr/>
              </a:pPr>
              <a:t>1</a:t>
            </a:fld>
            <a:endParaRPr lang="en-US" altLang="en-US" sz="1200">
              <a:latin typeface="Times" pitchFamily="3" charset="0"/>
            </a:endParaRPr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469B-C031-31F5-EFA4-F135481C6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A256E-B4B8-C6E2-23C4-87D557DB2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76E96D02-9745-80EE-1DAF-0C146AB1E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67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6846-95A7-2A4F-9818-B889AD59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EAA737-3674-A7FE-8475-D35CC1A72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67A50F-023C-672C-3801-D1020ED93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4/4/2026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D3D0ED-C7AD-0EF6-9129-AE5B6451E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84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E52B4B-290E-EB17-A9A8-891FE01F1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F6F35-6D7C-5D05-6B6F-AFBD175C0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88B5330-880F-C38D-C880-FF493A8A5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4/4/2026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5A7B440-F217-094D-D104-B49C09201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69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651E-D80A-3516-F25C-ADB882A0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E2810-D1A1-A8D2-99D7-00A7692F8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green and black logo&#10;&#10;AI-generated content may be incorrect.">
            <a:extLst>
              <a:ext uri="{FF2B5EF4-FFF2-40B4-BE49-F238E27FC236}">
                <a16:creationId xmlns:a16="http://schemas.microsoft.com/office/drawing/2014/main" id="{211F218C-B46F-78D9-9194-DCBD4A24C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CD10745-6F5E-7F27-F328-1A876946C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4/4/2026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EE6638E-38AE-5B31-4234-C17FC755F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005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A6AB3-7A7B-C97F-B9FC-C917E36F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F7F24-7D80-71EA-4196-31FD5FDDD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green and black logo&#10;&#10;AI-generated content may be incorrect.">
            <a:extLst>
              <a:ext uri="{FF2B5EF4-FFF2-40B4-BE49-F238E27FC236}">
                <a16:creationId xmlns:a16="http://schemas.microsoft.com/office/drawing/2014/main" id="{3EE22647-6629-E870-D7F4-7912F754C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9FA578A-6A07-AB8E-FCD8-4D66DD40C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4/4/2026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4E95C0-0B66-CB3D-D251-8859CD6EE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74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F5F8-A374-D2B2-80CF-E9DF7B6C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88B8E-5561-C242-50C2-549C1EE9B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8FF61-072A-7413-2461-8FC12B6F2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9052649C-63FA-94C4-62B7-F882077C4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2DABBCC-C129-1ECD-0FCE-F28880F92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4/4/2026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4B7650-BEA7-4E81-9D64-72A512E9E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70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58640-0CAB-33FB-1038-877CCD87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1D50F-02A4-B245-9282-345065D11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F9FCE-C192-28C1-E324-162E1A376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9FAA92-34E3-68AF-AE38-16E73DC00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6CE3FC-F7CD-EB93-ACB6-B7D3CD646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green and black logo&#10;&#10;AI-generated content may be incorrect.">
            <a:extLst>
              <a:ext uri="{FF2B5EF4-FFF2-40B4-BE49-F238E27FC236}">
                <a16:creationId xmlns:a16="http://schemas.microsoft.com/office/drawing/2014/main" id="{DEAA2F8F-6036-D726-BE08-8BF105073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AA0A0EF-FE2B-98A3-3C5E-FF0987BA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4/4/2026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A94B5CA-ECB3-6A2F-C55F-D6C2D8C82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00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7C50-91BD-0D24-FB2B-BB29C85CA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green and black logo&#10;&#10;AI-generated content may be incorrect.">
            <a:extLst>
              <a:ext uri="{FF2B5EF4-FFF2-40B4-BE49-F238E27FC236}">
                <a16:creationId xmlns:a16="http://schemas.microsoft.com/office/drawing/2014/main" id="{64A7668B-4BCF-2147-2A31-6B74B022B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561230F-359A-6A4E-10B8-4CC6CA212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4/4/2026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31A2967-8DA7-8BF1-6600-15DB4E614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231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black logo&#10;&#10;AI-generated content may be incorrect.">
            <a:extLst>
              <a:ext uri="{FF2B5EF4-FFF2-40B4-BE49-F238E27FC236}">
                <a16:creationId xmlns:a16="http://schemas.microsoft.com/office/drawing/2014/main" id="{AB7D1C91-2278-911B-8A4E-B7B60A380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1CF2258-1319-776F-2C5A-0FD691EDC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4/4/2026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0DAE93-3BC1-7F4A-4200-A06EDCF8B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0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93AA-36BE-0170-5EEA-A944938D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B83D4-182C-9BB5-748E-F3BF8FAC6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82BFD-866F-FD8F-974C-B71001299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E7597F97-3C55-DBFA-33EE-3CE0D0C9B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D8B9CAC-1A79-A2EA-C320-570A9F76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4/4/2026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DBECCAB-A9F8-A12F-1B3F-9AE4EB16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26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91B1-6EE0-FABC-A185-A62686CA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93DDF5-BC9A-293F-FB98-C06D53823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E6C6D-5E2C-2574-49D9-12E16CD94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BFB4EE82-F7DE-E026-57CE-D856DF8C6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894A750-192F-DFFE-48C8-E84ACD5D5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4/4/2026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DC98E9E-EF4E-2F41-CE5E-931B2617D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94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0C101E-9236-E445-F6C0-A752CB58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F39A0-03B3-47CB-3DBA-A438C969A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941551-BC80-2878-803B-90534B794EBC}"/>
              </a:ext>
            </a:extLst>
          </p:cNvPr>
          <p:cNvSpPr/>
          <p:nvPr/>
        </p:nvSpPr>
        <p:spPr>
          <a:xfrm>
            <a:off x="0" y="6357887"/>
            <a:ext cx="12192000" cy="501649"/>
          </a:xfrm>
          <a:prstGeom prst="rect">
            <a:avLst/>
          </a:prstGeom>
          <a:solidFill>
            <a:srgbClr val="388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4180C07-D94C-1FC1-9EFB-4979F1900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4/4/2026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EEABD98-B164-BA25-963D-489C4FEC1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3E26B0-E977-EE55-464D-D1DC6DC8E55F}"/>
              </a:ext>
            </a:extLst>
          </p:cNvPr>
          <p:cNvSpPr txBox="1"/>
          <p:nvPr/>
        </p:nvSpPr>
        <p:spPr>
          <a:xfrm>
            <a:off x="3642966" y="6423719"/>
            <a:ext cx="4906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>
                <a:solidFill>
                  <a:schemeClr val="bg1"/>
                </a:solidFill>
              </a:rPr>
              <a:t>clarksonregional.com/bridges-to-mental-health</a:t>
            </a:r>
          </a:p>
        </p:txBody>
      </p:sp>
    </p:spTree>
    <p:extLst>
      <p:ext uri="{BB962C8B-B14F-4D97-AF65-F5344CB8AC3E}">
        <p14:creationId xmlns:p14="http://schemas.microsoft.com/office/powerpoint/2010/main" val="52733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C0oSLr_Cx8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Medical Mimics</a:t>
            </a:r>
            <a:br>
              <a:rPr lang="en-US" sz="4000" dirty="0"/>
            </a:br>
            <a:endParaRPr lang="en-US" sz="2400" dirty="0"/>
          </a:p>
        </p:txBody>
      </p:sp>
      <p:sp>
        <p:nvSpPr>
          <p:cNvPr id="7" name="Rectang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9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138A8-6946-FB7C-D06B-7458053B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Delirium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42D972-1805-C581-2E00-755389EEC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690688"/>
            <a:ext cx="10287000" cy="401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63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35331D-6A8B-A410-2491-B5B6091A0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Macular Degeneration</a:t>
            </a:r>
          </a:p>
        </p:txBody>
      </p:sp>
      <p:pic>
        <p:nvPicPr>
          <p:cNvPr id="1028" name="Picture 4" descr="Find Out About 007's Lucky Break and Other Magical Facts from Darby O'Gill  and the Little People - D23">
            <a:extLst>
              <a:ext uri="{FF2B5EF4-FFF2-40B4-BE49-F238E27FC236}">
                <a16:creationId xmlns:a16="http://schemas.microsoft.com/office/drawing/2014/main" id="{54D059DD-9A15-BA7C-8F4F-6B9A4E631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05" y="1493520"/>
            <a:ext cx="9216390" cy="468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8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CD9C0-8B7C-7471-80ED-D4057D18E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Medication Side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14685-ED7E-83AB-3DA9-B13DA8ECE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CB6507-48C7-8B83-ED4D-9F571A517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773054"/>
              </p:ext>
            </p:extLst>
          </p:nvPr>
        </p:nvGraphicFramePr>
        <p:xfrm>
          <a:off x="1860550" y="1422082"/>
          <a:ext cx="895223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6115">
                  <a:extLst>
                    <a:ext uri="{9D8B030D-6E8A-4147-A177-3AD203B41FA5}">
                      <a16:colId xmlns:a16="http://schemas.microsoft.com/office/drawing/2014/main" val="2224116792"/>
                    </a:ext>
                  </a:extLst>
                </a:gridCol>
                <a:gridCol w="4476115">
                  <a:extLst>
                    <a:ext uri="{9D8B030D-6E8A-4147-A177-3AD203B41FA5}">
                      <a16:colId xmlns:a16="http://schemas.microsoft.com/office/drawing/2014/main" val="2904492296"/>
                    </a:ext>
                  </a:extLst>
                </a:gridCol>
              </a:tblGrid>
              <a:tr h="345098">
                <a:tc>
                  <a:txBody>
                    <a:bodyPr/>
                    <a:lstStyle/>
                    <a:p>
                      <a:r>
                        <a:rPr lang="en-US" dirty="0"/>
                        <a:t>Medication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Mimic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851843"/>
                  </a:ext>
                </a:extLst>
              </a:tr>
              <a:tr h="345098">
                <a:tc>
                  <a:txBody>
                    <a:bodyPr/>
                    <a:lstStyle/>
                    <a:p>
                      <a:r>
                        <a:rPr lang="en-US" dirty="0"/>
                        <a:t>Steroids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Mania, anxiety, irritability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4126"/>
                  </a:ext>
                </a:extLst>
              </a:tr>
              <a:tr h="345098">
                <a:tc>
                  <a:txBody>
                    <a:bodyPr/>
                    <a:lstStyle/>
                    <a:p>
                      <a:r>
                        <a:rPr lang="en-US" dirty="0"/>
                        <a:t>Caffeine/Nicotine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Mania, ADHD, anxiety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970322"/>
                  </a:ext>
                </a:extLst>
              </a:tr>
              <a:tr h="345098">
                <a:tc>
                  <a:txBody>
                    <a:bodyPr/>
                    <a:lstStyle/>
                    <a:p>
                      <a:r>
                        <a:rPr lang="en-US" dirty="0"/>
                        <a:t>Antihistamine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Hypersomnia, irritability, anxiety, delirium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712387"/>
                  </a:ext>
                </a:extLst>
              </a:tr>
              <a:tr h="345098">
                <a:tc>
                  <a:txBody>
                    <a:bodyPr/>
                    <a:lstStyle/>
                    <a:p>
                      <a:r>
                        <a:rPr lang="en-US" dirty="0"/>
                        <a:t>Levothyroxine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Anxiety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944505"/>
                  </a:ext>
                </a:extLst>
              </a:tr>
              <a:tr h="345098">
                <a:tc>
                  <a:txBody>
                    <a:bodyPr/>
                    <a:lstStyle/>
                    <a:p>
                      <a:r>
                        <a:rPr lang="en-US" dirty="0"/>
                        <a:t>Isotretinoin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Psychosis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787385"/>
                  </a:ext>
                </a:extLst>
              </a:tr>
              <a:tr h="345098">
                <a:tc>
                  <a:txBody>
                    <a:bodyPr/>
                    <a:lstStyle/>
                    <a:p>
                      <a:r>
                        <a:rPr lang="en-US" dirty="0"/>
                        <a:t>Levetiracetam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Mania, psychosis, irritability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392555"/>
                  </a:ext>
                </a:extLst>
              </a:tr>
              <a:tr h="345098">
                <a:tc>
                  <a:txBody>
                    <a:bodyPr/>
                    <a:lstStyle/>
                    <a:p>
                      <a:r>
                        <a:rPr lang="en-US" dirty="0"/>
                        <a:t>Interferon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Depression, mania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389949"/>
                  </a:ext>
                </a:extLst>
              </a:tr>
              <a:tr h="345098">
                <a:tc>
                  <a:txBody>
                    <a:bodyPr/>
                    <a:lstStyle/>
                    <a:p>
                      <a:r>
                        <a:rPr lang="en-US" dirty="0"/>
                        <a:t>Beta-agonist inhalers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Anxiety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611164"/>
                  </a:ext>
                </a:extLst>
              </a:tr>
              <a:tr h="345098">
                <a:tc>
                  <a:txBody>
                    <a:bodyPr/>
                    <a:lstStyle/>
                    <a:p>
                      <a:r>
                        <a:rPr lang="en-US" dirty="0"/>
                        <a:t>Dopamine agonists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Psychosis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147510"/>
                  </a:ext>
                </a:extLst>
              </a:tr>
              <a:tr h="345098">
                <a:tc>
                  <a:txBody>
                    <a:bodyPr/>
                    <a:lstStyle/>
                    <a:p>
                      <a:r>
                        <a:rPr lang="en-US" dirty="0"/>
                        <a:t>Anticholinergics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Delirium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970910"/>
                  </a:ext>
                </a:extLst>
              </a:tr>
              <a:tr h="345098">
                <a:tc>
                  <a:txBody>
                    <a:bodyPr/>
                    <a:lstStyle/>
                    <a:p>
                      <a:r>
                        <a:rPr lang="en-US" dirty="0"/>
                        <a:t>Dextromethorphan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Hallucinations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406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379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73BF3-903E-8C68-E01C-489E1DB5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Hyperthyroid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604219-3856-93D6-B6B6-008D4DF4F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1690688"/>
            <a:ext cx="6648450" cy="4429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2768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7DDF6-84B9-B70D-D0BC-9F1EC47B8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Hypothyroid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99C56-88EE-6C53-F6AE-A9DCFE0CE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0" y="1690688"/>
            <a:ext cx="8290560" cy="4353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555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A454A-4E03-24CE-F4DA-77C867C6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Hypertensive encephalopathy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172FE1-55C0-1810-2C2E-38B5E49CC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992" y="1474470"/>
            <a:ext cx="6978015" cy="4652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306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717DD-8F50-4A2A-0756-8AFAA71DC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Wilson Disease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3DA0D-487E-200E-9B43-7524ED59E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447" y="1565654"/>
            <a:ext cx="8079105" cy="4575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5399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457DF-6714-84BF-D7B1-DC8140EBC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Seizures</a:t>
            </a:r>
          </a:p>
        </p:txBody>
      </p:sp>
      <p:pic>
        <p:nvPicPr>
          <p:cNvPr id="4" name="Online Media 3" title="Focal Seizures with Impaired Awareness (formerly Focal Dyscognitive or Complex Partial)">
            <a:hlinkClick r:id="" action="ppaction://media"/>
            <a:extLst>
              <a:ext uri="{FF2B5EF4-FFF2-40B4-BE49-F238E27FC236}">
                <a16:creationId xmlns:a16="http://schemas.microsoft.com/office/drawing/2014/main" id="{F58BA2BF-463E-47D2-1A72-345811E9B5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99813" y="1467298"/>
            <a:ext cx="8192373" cy="46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9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967FB-1F5F-1C7F-CF43-1E0A63B06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Anemia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31F412-C472-43F1-2809-0FA1F29DB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546" y="1402592"/>
            <a:ext cx="6848908" cy="4678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1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3277B-68E2-5510-CCFF-A618C9BF2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Hypnogogic/</a:t>
            </a:r>
            <a:r>
              <a:rPr lang="en-US" dirty="0" err="1"/>
              <a:t>pompic</a:t>
            </a:r>
            <a:r>
              <a:rPr lang="en-US" dirty="0"/>
              <a:t> hallucinations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97F50-68AE-E66F-94BB-912497B0C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575" y="1476146"/>
            <a:ext cx="6334850" cy="4772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29752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idges_ PPT template" id="{A3BE0DF7-872F-401F-A2C8-44733975127C}" vid="{8479AC2C-9515-42D9-8400-23C171C9C9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72</Words>
  <Application>Microsoft Office PowerPoint</Application>
  <PresentationFormat>Widescreen</PresentationFormat>
  <Paragraphs>38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Aptos</vt:lpstr>
      <vt:lpstr>Aptos Display</vt:lpstr>
      <vt:lpstr>Arial</vt:lpstr>
      <vt:lpstr>Calibri</vt:lpstr>
      <vt:lpstr>Times</vt:lpstr>
      <vt:lpstr>1_Office Theme</vt:lpstr>
      <vt:lpstr>Medical Mimics </vt:lpstr>
      <vt:lpstr>Medication Side Effects</vt:lpstr>
      <vt:lpstr>Hyperthyroid</vt:lpstr>
      <vt:lpstr>Hypothyroid</vt:lpstr>
      <vt:lpstr>Hypertensive encephalopathy</vt:lpstr>
      <vt:lpstr>Wilson Disease</vt:lpstr>
      <vt:lpstr>Seizures</vt:lpstr>
      <vt:lpstr>Anemia</vt:lpstr>
      <vt:lpstr>Hypnogogic/pompic hallucinations</vt:lpstr>
      <vt:lpstr>Delirium</vt:lpstr>
      <vt:lpstr>Macular Degeneration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Fowler, Alexandra D.</dc:creator>
  <cp:lastModifiedBy>Althoff, Rob</cp:lastModifiedBy>
  <cp:revision>67</cp:revision>
  <dcterms:created xsi:type="dcterms:W3CDTF">2022-10-06T16:48:33Z</dcterms:created>
  <dcterms:modified xsi:type="dcterms:W3CDTF">2026-04-04T22:39:22Z</dcterms:modified>
</cp:coreProperties>
</file>