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2.xml" ContentType="application/vnd.openxmlformats-officedocument.theme+xml"/>
  <Override PartName="/ppt/theme/themeOverride12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11"/>
  </p:notesMasterIdLst>
  <p:sldIdLst>
    <p:sldId id="851" r:id="rId5"/>
    <p:sldId id="852" r:id="rId6"/>
    <p:sldId id="853" r:id="rId7"/>
    <p:sldId id="865" r:id="rId8"/>
    <p:sldId id="866" r:id="rId9"/>
    <p:sldId id="8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D0E268-5C1C-467F-BBCA-26DB2CEAAD1E}" v="1" dt="2026-04-10T01:29:38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4652" autoAdjust="0"/>
  </p:normalViewPr>
  <p:slideViewPr>
    <p:cSldViewPr snapToGrid="0">
      <p:cViewPr varScale="1">
        <p:scale>
          <a:sx n="59" d="100"/>
          <a:sy n="59" d="100"/>
        </p:scale>
        <p:origin x="7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thoff, Rob" userId="d3a6be77-a378-406d-b453-a7f650687276" providerId="ADAL" clId="{C842A7B1-731E-4E69-B917-C99BCA532959}"/>
    <pc:docChg chg="undo custSel addSld delSld modSld">
      <pc:chgData name="Althoff, Rob" userId="d3a6be77-a378-406d-b453-a7f650687276" providerId="ADAL" clId="{C842A7B1-731E-4E69-B917-C99BCA532959}" dt="2026-04-10T01:30:47.050" v="621" actId="20577"/>
      <pc:docMkLst>
        <pc:docMk/>
      </pc:docMkLst>
      <pc:sldChg chg="add setBg">
        <pc:chgData name="Althoff, Rob" userId="d3a6be77-a378-406d-b453-a7f650687276" providerId="ADAL" clId="{C842A7B1-731E-4E69-B917-C99BCA532959}" dt="2026-04-10T01:29:38.907" v="587"/>
        <pc:sldMkLst>
          <pc:docMk/>
          <pc:sldMk cId="3664747155" sldId="852"/>
        </pc:sldMkLst>
      </pc:sldChg>
      <pc:sldChg chg="add setBg">
        <pc:chgData name="Althoff, Rob" userId="d3a6be77-a378-406d-b453-a7f650687276" providerId="ADAL" clId="{C842A7B1-731E-4E69-B917-C99BCA532959}" dt="2026-04-10T01:29:38.907" v="587"/>
        <pc:sldMkLst>
          <pc:docMk/>
          <pc:sldMk cId="1261101446" sldId="853"/>
        </pc:sldMkLst>
      </pc:sldChg>
      <pc:sldChg chg="modSp del setBg">
        <pc:chgData name="Althoff, Rob" userId="d3a6be77-a378-406d-b453-a7f650687276" providerId="ADAL" clId="{C842A7B1-731E-4E69-B917-C99BCA532959}" dt="2026-04-10T01:29:47.597" v="588" actId="47"/>
        <pc:sldMkLst>
          <pc:docMk/>
          <pc:sldMk cId="4010132394" sldId="854"/>
        </pc:sldMkLst>
      </pc:sldChg>
      <pc:sldChg chg="del setBg">
        <pc:chgData name="Althoff, Rob" userId="d3a6be77-a378-406d-b453-a7f650687276" providerId="ADAL" clId="{C842A7B1-731E-4E69-B917-C99BCA532959}" dt="2026-04-10T01:29:47.597" v="588" actId="47"/>
        <pc:sldMkLst>
          <pc:docMk/>
          <pc:sldMk cId="2747274460" sldId="855"/>
        </pc:sldMkLst>
      </pc:sldChg>
      <pc:sldChg chg="modSp del setBg">
        <pc:chgData name="Althoff, Rob" userId="d3a6be77-a378-406d-b453-a7f650687276" providerId="ADAL" clId="{C842A7B1-731E-4E69-B917-C99BCA532959}" dt="2026-04-10T01:29:47.597" v="588" actId="47"/>
        <pc:sldMkLst>
          <pc:docMk/>
          <pc:sldMk cId="1447720042" sldId="856"/>
        </pc:sldMkLst>
      </pc:sldChg>
      <pc:sldChg chg="addSp delSp modSp new del mod setBg delAnim modAnim">
        <pc:chgData name="Althoff, Rob" userId="d3a6be77-a378-406d-b453-a7f650687276" providerId="ADAL" clId="{C842A7B1-731E-4E69-B917-C99BCA532959}" dt="2026-04-10T01:29:47.597" v="588" actId="47"/>
        <pc:sldMkLst>
          <pc:docMk/>
          <pc:sldMk cId="3597111139" sldId="857"/>
        </pc:sldMkLst>
      </pc:sldChg>
      <pc:sldChg chg="addSp modSp new del setBg modAnim">
        <pc:chgData name="Althoff, Rob" userId="d3a6be77-a378-406d-b453-a7f650687276" providerId="ADAL" clId="{C842A7B1-731E-4E69-B917-C99BCA532959}" dt="2026-04-10T01:29:47.597" v="588" actId="47"/>
        <pc:sldMkLst>
          <pc:docMk/>
          <pc:sldMk cId="2584000702" sldId="858"/>
        </pc:sldMkLst>
      </pc:sldChg>
      <pc:sldChg chg="addSp delSp modSp add del mod setBg delAnim modAnim">
        <pc:chgData name="Althoff, Rob" userId="d3a6be77-a378-406d-b453-a7f650687276" providerId="ADAL" clId="{C842A7B1-731E-4E69-B917-C99BCA532959}" dt="2026-04-10T01:29:47.597" v="588" actId="47"/>
        <pc:sldMkLst>
          <pc:docMk/>
          <pc:sldMk cId="1342220845" sldId="859"/>
        </pc:sldMkLst>
      </pc:sldChg>
      <pc:sldChg chg="addSp delSp modSp add del mod setBg modClrScheme delAnim chgLayout">
        <pc:chgData name="Althoff, Rob" userId="d3a6be77-a378-406d-b453-a7f650687276" providerId="ADAL" clId="{C842A7B1-731E-4E69-B917-C99BCA532959}" dt="2026-04-10T01:29:47.597" v="588" actId="47"/>
        <pc:sldMkLst>
          <pc:docMk/>
          <pc:sldMk cId="1149838872" sldId="860"/>
        </pc:sldMkLst>
      </pc:sldChg>
      <pc:sldChg chg="addSp delSp modSp add del mod setBg delAnim modAnim">
        <pc:chgData name="Althoff, Rob" userId="d3a6be77-a378-406d-b453-a7f650687276" providerId="ADAL" clId="{C842A7B1-731E-4E69-B917-C99BCA532959}" dt="2026-04-10T01:29:47.597" v="588" actId="47"/>
        <pc:sldMkLst>
          <pc:docMk/>
          <pc:sldMk cId="748556288" sldId="861"/>
        </pc:sldMkLst>
      </pc:sldChg>
      <pc:sldChg chg="addSp delSp modSp add del mod setBg delAnim modAnim">
        <pc:chgData name="Althoff, Rob" userId="d3a6be77-a378-406d-b453-a7f650687276" providerId="ADAL" clId="{C842A7B1-731E-4E69-B917-C99BCA532959}" dt="2026-04-10T01:29:47.597" v="588" actId="47"/>
        <pc:sldMkLst>
          <pc:docMk/>
          <pc:sldMk cId="1119468660" sldId="862"/>
        </pc:sldMkLst>
      </pc:sldChg>
      <pc:sldChg chg="addSp delSp modSp add del mod setBg delAnim modAnim">
        <pc:chgData name="Althoff, Rob" userId="d3a6be77-a378-406d-b453-a7f650687276" providerId="ADAL" clId="{C842A7B1-731E-4E69-B917-C99BCA532959}" dt="2026-04-10T01:29:47.597" v="588" actId="47"/>
        <pc:sldMkLst>
          <pc:docMk/>
          <pc:sldMk cId="1759781899" sldId="863"/>
        </pc:sldMkLst>
      </pc:sldChg>
      <pc:sldChg chg="add del setBg">
        <pc:chgData name="Althoff, Rob" userId="d3a6be77-a378-406d-b453-a7f650687276" providerId="ADAL" clId="{C842A7B1-731E-4E69-B917-C99BCA532959}" dt="2026-04-10T01:29:50.380" v="589" actId="47"/>
        <pc:sldMkLst>
          <pc:docMk/>
          <pc:sldMk cId="873662535" sldId="864"/>
        </pc:sldMkLst>
      </pc:sldChg>
      <pc:sldChg chg="modSp add mod setBg">
        <pc:chgData name="Althoff, Rob" userId="d3a6be77-a378-406d-b453-a7f650687276" providerId="ADAL" clId="{C842A7B1-731E-4E69-B917-C99BCA532959}" dt="2026-04-10T01:30:47.050" v="621" actId="20577"/>
        <pc:sldMkLst>
          <pc:docMk/>
          <pc:sldMk cId="3416311885" sldId="865"/>
        </pc:sldMkLst>
        <pc:spChg chg="mod">
          <ac:chgData name="Althoff, Rob" userId="d3a6be77-a378-406d-b453-a7f650687276" providerId="ADAL" clId="{C842A7B1-731E-4E69-B917-C99BCA532959}" dt="2026-04-10T01:30:47.050" v="621" actId="20577"/>
          <ac:spMkLst>
            <pc:docMk/>
            <pc:sldMk cId="3416311885" sldId="865"/>
            <ac:spMk id="3" creationId="{7F63DF07-495D-B8F3-DBFB-409EE50E21F3}"/>
          </ac:spMkLst>
        </pc:spChg>
      </pc:sldChg>
      <pc:sldChg chg="add setBg">
        <pc:chgData name="Althoff, Rob" userId="d3a6be77-a378-406d-b453-a7f650687276" providerId="ADAL" clId="{C842A7B1-731E-4E69-B917-C99BCA532959}" dt="2026-04-10T01:29:38.907" v="587"/>
        <pc:sldMkLst>
          <pc:docMk/>
          <pc:sldMk cId="1935095312" sldId="866"/>
        </pc:sldMkLst>
      </pc:sldChg>
      <pc:sldChg chg="add setBg">
        <pc:chgData name="Althoff, Rob" userId="d3a6be77-a378-406d-b453-a7f650687276" providerId="ADAL" clId="{C842A7B1-731E-4E69-B917-C99BCA532959}" dt="2026-04-10T01:29:38.907" v="587"/>
        <pc:sldMkLst>
          <pc:docMk/>
          <pc:sldMk cId="751095408" sldId="86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Number</c:v>
                </c:pt>
              </c:strCache>
            </c:strRef>
          </c:tx>
          <c:cat>
            <c:strRef>
              <c:f>Sheet1!$B$1:$AJ$1</c:f>
              <c:strCache>
                <c:ptCount val="35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</c:strCache>
            </c:strRef>
          </c:cat>
          <c:val>
            <c:numRef>
              <c:f>Sheet1!$B$2:$AJ$2</c:f>
              <c:numCache>
                <c:formatCode>General</c:formatCode>
                <c:ptCount val="35"/>
                <c:pt idx="0">
                  <c:v>177</c:v>
                </c:pt>
                <c:pt idx="34">
                  <c:v>85000.000001306908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C0-4351-8CFF-DB8D11585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049920"/>
        <c:axId val="116641152"/>
      </c:lineChart>
      <c:catAx>
        <c:axId val="9004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6641152"/>
        <c:crosses val="autoZero"/>
        <c:auto val="1"/>
        <c:lblAlgn val="ctr"/>
        <c:lblOffset val="100"/>
        <c:noMultiLvlLbl val="0"/>
      </c:catAx>
      <c:valAx>
        <c:axId val="116641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0049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Number</c:v>
                </c:pt>
              </c:strCache>
            </c:strRef>
          </c:tx>
          <c:marker>
            <c:symbol val="none"/>
          </c:marker>
          <c:cat>
            <c:strRef>
              <c:f>Sheet1!$B$1:$AJ$1</c:f>
              <c:strCache>
                <c:ptCount val="35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</c:strCache>
            </c:strRef>
          </c:cat>
          <c:val>
            <c:numRef>
              <c:f>Sheet1!$B$2:$AJ$2</c:f>
              <c:numCache>
                <c:formatCode>General</c:formatCode>
                <c:ptCount val="35"/>
                <c:pt idx="0">
                  <c:v>177</c:v>
                </c:pt>
                <c:pt idx="1">
                  <c:v>212.24590270258864</c:v>
                </c:pt>
                <c:pt idx="2">
                  <c:v>254.5103006442753</c:v>
                </c:pt>
                <c:pt idx="3">
                  <c:v>305.19078252740934</c:v>
                </c:pt>
                <c:pt idx="4">
                  <c:v>365.96323804542038</c:v>
                </c:pt>
                <c:pt idx="5">
                  <c:v>438.83727579046649</c:v>
                </c:pt>
                <c:pt idx="6">
                  <c:v>526.22267649543755</c:v>
                </c:pt>
                <c:pt idx="7">
                  <c:v>631.00907906975362</c:v>
                </c:pt>
                <c:pt idx="8">
                  <c:v>756.66153446716953</c:v>
                </c:pt>
                <c:pt idx="9">
                  <c:v>907.33508713734625</c:v>
                </c:pt>
                <c:pt idx="10">
                  <c:v>1088.0121730124181</c:v>
                </c:pt>
                <c:pt idx="11">
                  <c:v>1304.6673774713317</c:v>
                </c:pt>
                <c:pt idx="12">
                  <c:v>1564.4650014577505</c:v>
                </c:pt>
                <c:pt idx="13">
                  <c:v>1875.9959688192478</c:v>
                </c:pt>
                <c:pt idx="14">
                  <c:v>2249.5619088613485</c:v>
                </c:pt>
                <c:pt idx="15">
                  <c:v>2697.5158080883348</c:v>
                </c:pt>
                <c:pt idx="16">
                  <c:v>3234.6704957187094</c:v>
                </c:pt>
                <c:pt idx="17">
                  <c:v>3878.7884706737154</c:v>
                </c:pt>
                <c:pt idx="18">
                  <c:v>4651.1692675171507</c:v>
                </c:pt>
                <c:pt idx="19">
                  <c:v>5577.3537842187343</c:v>
                </c:pt>
                <c:pt idx="20">
                  <c:v>6687.9688622779886</c:v>
                </c:pt>
                <c:pt idx="21">
                  <c:v>8019.7400475762524</c:v>
                </c:pt>
                <c:pt idx="22">
                  <c:v>9616.7060216831778</c:v>
                </c:pt>
                <c:pt idx="23">
                  <c:v>11531.674862133144</c:v>
                </c:pt>
                <c:pt idx="24">
                  <c:v>13827.970286927681</c:v>
                </c:pt>
                <c:pt idx="25">
                  <c:v>16581.525627647119</c:v>
                </c:pt>
                <c:pt idx="26">
                  <c:v>19883.394774158576</c:v>
                </c:pt>
                <c:pt idx="27">
                  <c:v>23842.76312222159</c:v>
                </c:pt>
                <c:pt idx="28">
                  <c:v>28590.558089265051</c:v>
                </c:pt>
                <c:pt idx="29">
                  <c:v>34283.778589982256</c:v>
                </c:pt>
                <c:pt idx="30">
                  <c:v>41110.68663777662</c:v>
                </c:pt>
                <c:pt idx="31">
                  <c:v>49297.032746656216</c:v>
                </c:pt>
                <c:pt idx="32">
                  <c:v>59113.520993633465</c:v>
                </c:pt>
                <c:pt idx="33">
                  <c:v>70884.760594475491</c:v>
                </c:pt>
                <c:pt idx="34">
                  <c:v>85000.000001306995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41-45ED-A2D8-56BDE3F3D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104576"/>
        <c:axId val="90106112"/>
      </c:lineChart>
      <c:catAx>
        <c:axId val="9010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0106112"/>
        <c:crosses val="autoZero"/>
        <c:auto val="1"/>
        <c:lblAlgn val="ctr"/>
        <c:lblOffset val="100"/>
        <c:noMultiLvlLbl val="0"/>
      </c:catAx>
      <c:valAx>
        <c:axId val="90106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0104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ADFBD-CAB7-43A1-B261-7842FD160A2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4E9F8-92F8-4B55-82EC-A02EDCD01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4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469B-C031-31F5-EFA4-F135481C6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A256E-B4B8-C6E2-23C4-87D557DB2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76E96D02-9745-80EE-1DAF-0C146AB1E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45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6846-95A7-2A4F-9818-B889AD59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AA737-3674-A7FE-8475-D35CC1A72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67A50F-023C-672C-3801-D1020ED93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D3D0ED-C7AD-0EF6-9129-AE5B6451E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80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52B4B-290E-EB17-A9A8-891FE01F1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F6F35-6D7C-5D05-6B6F-AFBD175C0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88B5330-880F-C38D-C880-FF493A8A5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5A7B440-F217-094D-D104-B49C09201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39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651E-D80A-3516-F25C-ADB882A0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E2810-D1A1-A8D2-99D7-00A7692F8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green and black logo&#10;&#10;AI-generated content may be incorrect.">
            <a:extLst>
              <a:ext uri="{FF2B5EF4-FFF2-40B4-BE49-F238E27FC236}">
                <a16:creationId xmlns:a16="http://schemas.microsoft.com/office/drawing/2014/main" id="{211F218C-B46F-78D9-9194-DCBD4A24C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CD10745-6F5E-7F27-F328-1A876946C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EE6638E-38AE-5B31-4234-C17FC755F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13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6AB3-7A7B-C97F-B9FC-C917E36F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F7F24-7D80-71EA-4196-31FD5FDDD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green and black logo&#10;&#10;AI-generated content may be incorrect.">
            <a:extLst>
              <a:ext uri="{FF2B5EF4-FFF2-40B4-BE49-F238E27FC236}">
                <a16:creationId xmlns:a16="http://schemas.microsoft.com/office/drawing/2014/main" id="{3EE22647-6629-E870-D7F4-7912F754C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9FA578A-6A07-AB8E-FCD8-4D66DD40C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4E95C0-0B66-CB3D-D251-8859CD6EE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52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F5F8-A374-D2B2-80CF-E9DF7B6C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88B8E-5561-C242-50C2-549C1EE9B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8FF61-072A-7413-2461-8FC12B6F2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9052649C-63FA-94C4-62B7-F882077C4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2DABBCC-C129-1ECD-0FCE-F28880F9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4B7650-BEA7-4E81-9D64-72A512E9E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87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58640-0CAB-33FB-1038-877CCD87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1D50F-02A4-B245-9282-345065D1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F9FCE-C192-28C1-E324-162E1A376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9FAA92-34E3-68AF-AE38-16E73DC00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6CE3FC-F7CD-EB93-ACB6-B7D3CD646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green and black logo&#10;&#10;AI-generated content may be incorrect.">
            <a:extLst>
              <a:ext uri="{FF2B5EF4-FFF2-40B4-BE49-F238E27FC236}">
                <a16:creationId xmlns:a16="http://schemas.microsoft.com/office/drawing/2014/main" id="{DEAA2F8F-6036-D726-BE08-8BF105073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AA0A0EF-FE2B-98A3-3C5E-FF0987BA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A94B5CA-ECB3-6A2F-C55F-D6C2D8C82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87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7C50-91BD-0D24-FB2B-BB29C85C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green and black logo&#10;&#10;AI-generated content may be incorrect.">
            <a:extLst>
              <a:ext uri="{FF2B5EF4-FFF2-40B4-BE49-F238E27FC236}">
                <a16:creationId xmlns:a16="http://schemas.microsoft.com/office/drawing/2014/main" id="{64A7668B-4BCF-2147-2A31-6B74B022B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561230F-359A-6A4E-10B8-4CC6CA212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31A2967-8DA7-8BF1-6600-15DB4E614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38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black logo&#10;&#10;AI-generated content may be incorrect.">
            <a:extLst>
              <a:ext uri="{FF2B5EF4-FFF2-40B4-BE49-F238E27FC236}">
                <a16:creationId xmlns:a16="http://schemas.microsoft.com/office/drawing/2014/main" id="{AB7D1C91-2278-911B-8A4E-B7B60A380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1CF2258-1319-776F-2C5A-0FD691EDC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0DAE93-3BC1-7F4A-4200-A06EDCF8B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40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93AA-36BE-0170-5EEA-A944938D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B83D4-182C-9BB5-748E-F3BF8FAC6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82BFD-866F-FD8F-974C-B71001299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E7597F97-3C55-DBFA-33EE-3CE0D0C9B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D8B9CAC-1A79-A2EA-C320-570A9F76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DBECCAB-A9F8-A12F-1B3F-9AE4EB16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31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91B1-6EE0-FABC-A185-A62686CA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93DDF5-BC9A-293F-FB98-C06D53823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E6C6D-5E2C-2574-49D9-12E16CD94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BFB4EE82-F7DE-E026-57CE-D856DF8C6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894A750-192F-DFFE-48C8-E84ACD5D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DC98E9E-EF4E-2F41-CE5E-931B2617D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92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0C101E-9236-E445-F6C0-A752CB58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F39A0-03B3-47CB-3DBA-A438C969A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941551-BC80-2878-803B-90534B794EBC}"/>
              </a:ext>
            </a:extLst>
          </p:cNvPr>
          <p:cNvSpPr/>
          <p:nvPr/>
        </p:nvSpPr>
        <p:spPr>
          <a:xfrm>
            <a:off x="0" y="6357887"/>
            <a:ext cx="12192000" cy="501649"/>
          </a:xfrm>
          <a:prstGeom prst="rect">
            <a:avLst/>
          </a:prstGeom>
          <a:solidFill>
            <a:srgbClr val="388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4180C07-D94C-1FC1-9EFB-4979F1900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EEABD98-B164-BA25-963D-489C4FEC1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3E26B0-E977-EE55-464D-D1DC6DC8E55F}"/>
              </a:ext>
            </a:extLst>
          </p:cNvPr>
          <p:cNvSpPr txBox="1"/>
          <p:nvPr/>
        </p:nvSpPr>
        <p:spPr>
          <a:xfrm>
            <a:off x="3642966" y="6423719"/>
            <a:ext cx="4906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>
                <a:solidFill>
                  <a:schemeClr val="bg1"/>
                </a:solidFill>
              </a:rPr>
              <a:t>clarksonregional.com/bridges-to-mental-health</a:t>
            </a:r>
          </a:p>
        </p:txBody>
      </p:sp>
    </p:spTree>
    <p:extLst>
      <p:ext uri="{BB962C8B-B14F-4D97-AF65-F5344CB8AC3E}">
        <p14:creationId xmlns:p14="http://schemas.microsoft.com/office/powerpoint/2010/main" val="26143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 one person make a difference?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76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Elvis Impersonators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1752600" y="1397000"/>
          <a:ext cx="85344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2819400" y="4876800"/>
            <a:ext cx="2286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610600" y="1828800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95600" y="4495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177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2401" y="175260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85000</a:t>
            </a:r>
          </a:p>
        </p:txBody>
      </p:sp>
      <p:pic>
        <p:nvPicPr>
          <p:cNvPr id="35842" name="Picture 2" descr="http://cdn2-b.examiner.com/sites/default/files/styles/image_content_width/hash/a3/93/a39328bd4185ea700b5c4f32f6d93eb2.jpg?itok=Yj9aP0f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133601"/>
            <a:ext cx="5766162" cy="3522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474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946" name="Picture 2" descr="http://cps-static.rovicorp.com/3/JPG_400/MI0001/738/MI0001738828.jpg?partner=allrovi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8782"/>
            <a:ext cx="6553200" cy="65368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2819400" y="4876800"/>
            <a:ext cx="2286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610600" y="1828800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95600" y="4495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177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1" y="175260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85000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Elvis Impersonators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1752600" y="1397000"/>
          <a:ext cx="85344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1" y="1981200"/>
            <a:ext cx="4813947" cy="14773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By year 2040, there will be over 16 million Elvis</a:t>
            </a:r>
          </a:p>
          <a:p>
            <a:r>
              <a:rPr lang="en-US" dirty="0">
                <a:solidFill>
                  <a:prstClr val="black"/>
                </a:solidFill>
              </a:rPr>
              <a:t>Impersonators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By year 2075, less than 100 years after his death, </a:t>
            </a:r>
          </a:p>
          <a:p>
            <a:r>
              <a:rPr lang="en-US" dirty="0">
                <a:solidFill>
                  <a:prstClr val="black"/>
                </a:solidFill>
              </a:rPr>
              <a:t>100% of the world will be Elvis Impersonators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86880" y="3810000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P(t) = P</a:t>
            </a:r>
            <a:r>
              <a:rPr lang="en-US" baseline="-25000" dirty="0">
                <a:solidFill>
                  <a:prstClr val="black"/>
                </a:solidFill>
              </a:rPr>
              <a:t>0</a:t>
            </a:r>
            <a:r>
              <a:rPr lang="en-US" dirty="0">
                <a:solidFill>
                  <a:prstClr val="black"/>
                </a:solidFill>
              </a:rPr>
              <a:t>e</a:t>
            </a:r>
            <a:r>
              <a:rPr lang="en-US" baseline="30000" dirty="0">
                <a:solidFill>
                  <a:prstClr val="black"/>
                </a:solidFill>
              </a:rPr>
              <a:t>rt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0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  <p:bldGraphic spid="8" grpId="0">
        <p:bldAsOne/>
      </p:bldGraphic>
      <p:bldP spid="5" grpId="0"/>
      <p:bldP spid="5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171B-FD02-344C-B676-B455BA94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3DF07-495D-B8F3-DBFB-409EE50E2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you are doing is extraordinary</a:t>
            </a:r>
          </a:p>
          <a:p>
            <a:r>
              <a:rPr lang="en-US" dirty="0"/>
              <a:t>What you are doing will make a difference</a:t>
            </a:r>
          </a:p>
          <a:p>
            <a:r>
              <a:rPr lang="en-US" dirty="0"/>
              <a:t>The practice </a:t>
            </a:r>
            <a:r>
              <a:rPr lang="en-US"/>
              <a:t>of psychiatry is </a:t>
            </a:r>
            <a:r>
              <a:rPr lang="en-US" dirty="0"/>
              <a:t>no more frightening than your usual day job</a:t>
            </a:r>
          </a:p>
          <a:p>
            <a:r>
              <a:rPr lang="en-US" dirty="0"/>
              <a:t>There is nothing mysterious or magical about psychiatry</a:t>
            </a:r>
          </a:p>
        </p:txBody>
      </p:sp>
    </p:spTree>
    <p:extLst>
      <p:ext uri="{BB962C8B-B14F-4D97-AF65-F5344CB8AC3E}">
        <p14:creationId xmlns:p14="http://schemas.microsoft.com/office/powerpoint/2010/main" val="341631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A0C447-5E3D-6CC7-7A70-A91471899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9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E34C0-A809-6CA0-F89B-B7B5A9FC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C70E44-309D-3D7B-3987-14BADE52B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77" y="1346548"/>
            <a:ext cx="6663846" cy="4997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095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idges_ PPT template" id="{A3BE0DF7-872F-401F-A2C8-44733975127C}" vid="{8479AC2C-9515-42D9-8400-23C171C9C9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d7552b67-71e3-4a32-bccd-162f47bea66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BF8D4B9DDA564A9A2143268BDFD4F6" ma:contentTypeVersion="17" ma:contentTypeDescription="Create a new document." ma:contentTypeScope="" ma:versionID="a72470a821fc91f3a59705e2fef5a80e">
  <xsd:schema xmlns:xsd="http://www.w3.org/2001/XMLSchema" xmlns:xs="http://www.w3.org/2001/XMLSchema" xmlns:p="http://schemas.microsoft.com/office/2006/metadata/properties" xmlns:ns1="http://schemas.microsoft.com/sharepoint/v3" xmlns:ns3="d7552b67-71e3-4a32-bccd-162f47bea669" xmlns:ns4="5520ca94-f4a5-475b-bf69-e6bd9e93acad" targetNamespace="http://schemas.microsoft.com/office/2006/metadata/properties" ma:root="true" ma:fieldsID="af04161074c8050fe0f3b582d2f88390" ns1:_="" ns3:_="" ns4:_="">
    <xsd:import namespace="http://schemas.microsoft.com/sharepoint/v3"/>
    <xsd:import namespace="d7552b67-71e3-4a32-bccd-162f47bea669"/>
    <xsd:import namespace="5520ca94-f4a5-475b-bf69-e6bd9e93ac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52b67-71e3-4a32-bccd-162f47bea6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0ca94-f4a5-475b-bf69-e6bd9e93aca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0E088B-3B37-4756-86A2-E150D6AD63B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7552b67-71e3-4a32-bccd-162f47bea669"/>
    <ds:schemaRef ds:uri="http://schemas.microsoft.com/sharepoint/v3"/>
    <ds:schemaRef ds:uri="5520ca94-f4a5-475b-bf69-e6bd9e93aca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931FCDD-8F36-4320-A6B2-F49E6614FE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713C11-9D94-481A-80FF-81C2A830B3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7552b67-71e3-4a32-bccd-162f47bea669"/>
    <ds:schemaRef ds:uri="5520ca94-f4a5-475b-bf69-e6bd9e93ac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98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Can one person make a difference?</vt:lpstr>
      <vt:lpstr>Number of Elvis Impersonators</vt:lpstr>
      <vt:lpstr>Number of Elvis Impersonators</vt:lpstr>
      <vt:lpstr>Overall Conclusions</vt:lpstr>
      <vt:lpstr>PowerPoint Presentation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Fowler, Alexandra D.</dc:creator>
  <cp:lastModifiedBy>Althoff, Rob</cp:lastModifiedBy>
  <cp:revision>65</cp:revision>
  <dcterms:created xsi:type="dcterms:W3CDTF">2022-10-06T16:48:33Z</dcterms:created>
  <dcterms:modified xsi:type="dcterms:W3CDTF">2026-04-10T01:30:50Z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0x010100FDBF8D4B9DDA564A9A2143268BDFD4F6</vt:lpwstr>
  </property>
</Properties>
</file>