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38"/>
  </p:notesMasterIdLst>
  <p:sldIdLst>
    <p:sldId id="462" r:id="rId5"/>
    <p:sldId id="463" r:id="rId6"/>
    <p:sldId id="934" r:id="rId7"/>
    <p:sldId id="933" r:id="rId8"/>
    <p:sldId id="935" r:id="rId9"/>
    <p:sldId id="444" r:id="rId10"/>
    <p:sldId id="449" r:id="rId11"/>
    <p:sldId id="261" r:id="rId12"/>
    <p:sldId id="979" r:id="rId13"/>
    <p:sldId id="1000" r:id="rId14"/>
    <p:sldId id="452" r:id="rId15"/>
    <p:sldId id="954" r:id="rId16"/>
    <p:sldId id="992" r:id="rId17"/>
    <p:sldId id="953" r:id="rId18"/>
    <p:sldId id="956" r:id="rId19"/>
    <p:sldId id="443" r:id="rId20"/>
    <p:sldId id="958" r:id="rId21"/>
    <p:sldId id="959" r:id="rId22"/>
    <p:sldId id="961" r:id="rId23"/>
    <p:sldId id="1005" r:id="rId24"/>
    <p:sldId id="406" r:id="rId25"/>
    <p:sldId id="446" r:id="rId26"/>
    <p:sldId id="447" r:id="rId27"/>
    <p:sldId id="993" r:id="rId28"/>
    <p:sldId id="994" r:id="rId29"/>
    <p:sldId id="995" r:id="rId30"/>
    <p:sldId id="996" r:id="rId31"/>
    <p:sldId id="997" r:id="rId32"/>
    <p:sldId id="998" r:id="rId33"/>
    <p:sldId id="451" r:id="rId34"/>
    <p:sldId id="931" r:id="rId35"/>
    <p:sldId id="990" r:id="rId36"/>
    <p:sldId id="44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ADD"/>
    <a:srgbClr val="388B4F"/>
    <a:srgbClr val="90CEA2"/>
    <a:srgbClr val="325729"/>
    <a:srgbClr val="7DE1A3"/>
    <a:srgbClr val="E4E4E4"/>
    <a:srgbClr val="B7DDBA"/>
    <a:srgbClr val="AFE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46F05-7938-4D81-87E6-044EEE0504CE}" v="8" dt="2026-04-09T22:35:58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thoff, Rob" userId="d3a6be77-a378-406d-b453-a7f650687276" providerId="ADAL" clId="{C842A7B1-731E-4E69-B917-C99BCA532959}"/>
    <pc:docChg chg="custSel addSld delSld modSld sldOrd">
      <pc:chgData name="Althoff, Rob" userId="d3a6be77-a378-406d-b453-a7f650687276" providerId="ADAL" clId="{C842A7B1-731E-4E69-B917-C99BCA532959}" dt="2026-04-09T22:36:20.840" v="220"/>
      <pc:docMkLst>
        <pc:docMk/>
      </pc:docMkLst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3298436046" sldId="261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44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51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52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53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55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56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58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60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61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62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86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399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02"/>
        </pc:sldMkLst>
      </pc:sldChg>
      <pc:sldChg chg="del">
        <pc:chgData name="Althoff, Rob" userId="d3a6be77-a378-406d-b453-a7f650687276" providerId="ADAL" clId="{C842A7B1-731E-4E69-B917-C99BCA532959}" dt="2026-04-09T22:25:35.441" v="55" actId="2696"/>
        <pc:sldMkLst>
          <pc:docMk/>
          <pc:sldMk cId="0" sldId="406"/>
        </pc:sldMkLst>
      </pc:sldChg>
      <pc:sldChg chg="add">
        <pc:chgData name="Althoff, Rob" userId="d3a6be77-a378-406d-b453-a7f650687276" providerId="ADAL" clId="{C842A7B1-731E-4E69-B917-C99BCA532959}" dt="2026-04-09T22:26:02.028" v="56"/>
        <pc:sldMkLst>
          <pc:docMk/>
          <pc:sldMk cId="1309355429" sldId="406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10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11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12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13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38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41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42"/>
        </pc:sldMkLst>
      </pc:sldChg>
      <pc:sldChg chg="modSp add mod">
        <pc:chgData name="Althoff, Rob" userId="d3a6be77-a378-406d-b453-a7f650687276" providerId="ADAL" clId="{C842A7B1-731E-4E69-B917-C99BCA532959}" dt="2026-04-09T22:33:53.545" v="87" actId="20577"/>
        <pc:sldMkLst>
          <pc:docMk/>
          <pc:sldMk cId="2414807193" sldId="443"/>
        </pc:sldMkLst>
        <pc:spChg chg="mod">
          <ac:chgData name="Althoff, Rob" userId="d3a6be77-a378-406d-b453-a7f650687276" providerId="ADAL" clId="{C842A7B1-731E-4E69-B917-C99BCA532959}" dt="2026-04-09T22:33:53.545" v="87" actId="20577"/>
          <ac:spMkLst>
            <pc:docMk/>
            <pc:sldMk cId="2414807193" sldId="443"/>
            <ac:spMk id="2" creationId="{309CC2C4-2491-CFFF-801A-5A5587FFE687}"/>
          </ac:spMkLst>
        </pc:spChg>
      </pc:sldChg>
      <pc:sldChg chg="modSp add mod ord">
        <pc:chgData name="Althoff, Rob" userId="d3a6be77-a378-406d-b453-a7f650687276" providerId="ADAL" clId="{C842A7B1-731E-4E69-B917-C99BCA532959}" dt="2026-04-09T22:36:01.695" v="210"/>
        <pc:sldMkLst>
          <pc:docMk/>
          <pc:sldMk cId="84894275" sldId="444"/>
        </pc:sldMkLst>
        <pc:spChg chg="mod">
          <ac:chgData name="Althoff, Rob" userId="d3a6be77-a378-406d-b453-a7f650687276" providerId="ADAL" clId="{C842A7B1-731E-4E69-B917-C99BCA532959}" dt="2026-04-09T22:33:38.629" v="81" actId="20577"/>
          <ac:spMkLst>
            <pc:docMk/>
            <pc:sldMk cId="84894275" sldId="444"/>
            <ac:spMk id="2" creationId="{309CC2C4-2491-CFFF-801A-5A5587FFE687}"/>
          </ac:spMkLst>
        </pc:spChg>
      </pc:sldChg>
      <pc:sldChg chg="modSp add mod">
        <pc:chgData name="Althoff, Rob" userId="d3a6be77-a378-406d-b453-a7f650687276" providerId="ADAL" clId="{C842A7B1-731E-4E69-B917-C99BCA532959}" dt="2026-04-09T22:35:10.280" v="204" actId="20577"/>
        <pc:sldMkLst>
          <pc:docMk/>
          <pc:sldMk cId="415295805" sldId="445"/>
        </pc:sldMkLst>
        <pc:spChg chg="mod">
          <ac:chgData name="Althoff, Rob" userId="d3a6be77-a378-406d-b453-a7f650687276" providerId="ADAL" clId="{C842A7B1-731E-4E69-B917-C99BCA532959}" dt="2026-04-09T22:35:10.280" v="204" actId="20577"/>
          <ac:spMkLst>
            <pc:docMk/>
            <pc:sldMk cId="415295805" sldId="445"/>
            <ac:spMk id="2" creationId="{309CC2C4-2491-CFFF-801A-5A5587FFE687}"/>
          </ac:spMkLst>
        </pc:spChg>
      </pc:sldChg>
      <pc:sldChg chg="del">
        <pc:chgData name="Althoff, Rob" userId="d3a6be77-a378-406d-b453-a7f650687276" providerId="ADAL" clId="{C842A7B1-731E-4E69-B917-C99BCA532959}" dt="2026-04-09T22:25:35.441" v="55" actId="2696"/>
        <pc:sldMkLst>
          <pc:docMk/>
          <pc:sldMk cId="0" sldId="446"/>
        </pc:sldMkLst>
      </pc:sldChg>
      <pc:sldChg chg="add">
        <pc:chgData name="Althoff, Rob" userId="d3a6be77-a378-406d-b453-a7f650687276" providerId="ADAL" clId="{C842A7B1-731E-4E69-B917-C99BCA532959}" dt="2026-04-09T22:26:02.028" v="56"/>
        <pc:sldMkLst>
          <pc:docMk/>
          <pc:sldMk cId="1556434732" sldId="446"/>
        </pc:sldMkLst>
      </pc:sldChg>
      <pc:sldChg chg="del">
        <pc:chgData name="Althoff, Rob" userId="d3a6be77-a378-406d-b453-a7f650687276" providerId="ADAL" clId="{C842A7B1-731E-4E69-B917-C99BCA532959}" dt="2026-04-09T22:25:35.441" v="55" actId="2696"/>
        <pc:sldMkLst>
          <pc:docMk/>
          <pc:sldMk cId="0" sldId="447"/>
        </pc:sldMkLst>
      </pc:sldChg>
      <pc:sldChg chg="add">
        <pc:chgData name="Althoff, Rob" userId="d3a6be77-a378-406d-b453-a7f650687276" providerId="ADAL" clId="{C842A7B1-731E-4E69-B917-C99BCA532959}" dt="2026-04-09T22:26:02.028" v="56"/>
        <pc:sldMkLst>
          <pc:docMk/>
          <pc:sldMk cId="105947935" sldId="447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48"/>
        </pc:sldMkLst>
      </pc:sldChg>
      <pc:sldChg chg="add del">
        <pc:chgData name="Althoff, Rob" userId="d3a6be77-a378-406d-b453-a7f650687276" providerId="ADAL" clId="{C842A7B1-731E-4E69-B917-C99BCA532959}" dt="2026-04-09T22:35:17.660" v="207" actId="2696"/>
        <pc:sldMkLst>
          <pc:docMk/>
          <pc:sldMk cId="227013529" sldId="449"/>
        </pc:sldMkLst>
      </pc:sldChg>
      <pc:sldChg chg="modSp add mod">
        <pc:chgData name="Althoff, Rob" userId="d3a6be77-a378-406d-b453-a7f650687276" providerId="ADAL" clId="{C842A7B1-731E-4E69-B917-C99BCA532959}" dt="2026-04-09T22:36:06.539" v="217" actId="20577"/>
        <pc:sldMkLst>
          <pc:docMk/>
          <pc:sldMk cId="3311320779" sldId="449"/>
        </pc:sldMkLst>
        <pc:spChg chg="mod">
          <ac:chgData name="Althoff, Rob" userId="d3a6be77-a378-406d-b453-a7f650687276" providerId="ADAL" clId="{C842A7B1-731E-4E69-B917-C99BCA532959}" dt="2026-04-09T22:36:06.539" v="217" actId="20577"/>
          <ac:spMkLst>
            <pc:docMk/>
            <pc:sldMk cId="3311320779" sldId="449"/>
            <ac:spMk id="2" creationId="{0DCB805B-C9A7-20E3-D0F7-A694BA70CF28}"/>
          </ac:spMkLst>
        </pc:spChg>
      </pc:sldChg>
      <pc:sldChg chg="add del">
        <pc:chgData name="Althoff, Rob" userId="d3a6be77-a378-406d-b453-a7f650687276" providerId="ADAL" clId="{C842A7B1-731E-4E69-B917-C99BCA532959}" dt="2026-04-09T22:36:12.302" v="218" actId="47"/>
        <pc:sldMkLst>
          <pc:docMk/>
          <pc:sldMk cId="2418959535" sldId="450"/>
        </pc:sldMkLst>
      </pc:sldChg>
      <pc:sldChg chg="add ord">
        <pc:chgData name="Althoff, Rob" userId="d3a6be77-a378-406d-b453-a7f650687276" providerId="ADAL" clId="{C842A7B1-731E-4E69-B917-C99BCA532959}" dt="2026-04-09T22:36:20.840" v="220"/>
        <pc:sldMkLst>
          <pc:docMk/>
          <pc:sldMk cId="660082877" sldId="451"/>
        </pc:sldMkLst>
      </pc:sldChg>
      <pc:sldChg chg="modSp add mod">
        <pc:chgData name="Althoff, Rob" userId="d3a6be77-a378-406d-b453-a7f650687276" providerId="ADAL" clId="{C842A7B1-731E-4E69-B917-C99BCA532959}" dt="2026-04-09T22:33:32.173" v="79" actId="20577"/>
        <pc:sldMkLst>
          <pc:docMk/>
          <pc:sldMk cId="3496358859" sldId="452"/>
        </pc:sldMkLst>
        <pc:spChg chg="mod">
          <ac:chgData name="Althoff, Rob" userId="d3a6be77-a378-406d-b453-a7f650687276" providerId="ADAL" clId="{C842A7B1-731E-4E69-B917-C99BCA532959}" dt="2026-04-09T22:33:32.173" v="79" actId="20577"/>
          <ac:spMkLst>
            <pc:docMk/>
            <pc:sldMk cId="3496358859" sldId="452"/>
            <ac:spMk id="2" creationId="{0DCB805B-C9A7-20E3-D0F7-A694BA70CF28}"/>
          </ac:spMkLst>
        </pc:spChg>
      </pc:sldChg>
      <pc:sldChg chg="add del">
        <pc:chgData name="Althoff, Rob" userId="d3a6be77-a378-406d-b453-a7f650687276" providerId="ADAL" clId="{C842A7B1-731E-4E69-B917-C99BCA532959}" dt="2026-04-09T22:33:01.842" v="62" actId="2696"/>
        <pc:sldMkLst>
          <pc:docMk/>
          <pc:sldMk cId="4071488810" sldId="452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53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54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55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56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57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58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0" sldId="459"/>
        </pc:sldMkLst>
      </pc:sldChg>
      <pc:sldChg chg="del">
        <pc:chgData name="Althoff, Rob" userId="d3a6be77-a378-406d-b453-a7f650687276" providerId="ADAL" clId="{C842A7B1-731E-4E69-B917-C99BCA532959}" dt="2026-04-09T22:26:25.745" v="57" actId="47"/>
        <pc:sldMkLst>
          <pc:docMk/>
          <pc:sldMk cId="1350494070" sldId="461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0" sldId="462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0" sldId="463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3663875705" sldId="931"/>
        </pc:sldMkLst>
      </pc:sldChg>
      <pc:sldChg chg="modSp add">
        <pc:chgData name="Althoff, Rob" userId="d3a6be77-a378-406d-b453-a7f650687276" providerId="ADAL" clId="{C842A7B1-731E-4E69-B917-C99BCA532959}" dt="2026-04-09T22:23:22.343" v="53"/>
        <pc:sldMkLst>
          <pc:docMk/>
          <pc:sldMk cId="3278383928" sldId="933"/>
        </pc:sldMkLst>
        <pc:graphicFrameChg chg="mod">
          <ac:chgData name="Althoff, Rob" userId="d3a6be77-a378-406d-b453-a7f650687276" providerId="ADAL" clId="{C842A7B1-731E-4E69-B917-C99BCA532959}" dt="2026-04-09T22:23:22.343" v="53"/>
          <ac:graphicFrameMkLst>
            <pc:docMk/>
            <pc:sldMk cId="3278383928" sldId="933"/>
            <ac:graphicFrameMk id="4" creationId="{375CA65D-9C35-2D10-80B7-A40F5CB88762}"/>
          </ac:graphicFrameMkLst>
        </pc:graphicFrameChg>
      </pc:sldChg>
      <pc:sldChg chg="modSp add mod">
        <pc:chgData name="Althoff, Rob" userId="d3a6be77-a378-406d-b453-a7f650687276" providerId="ADAL" clId="{C842A7B1-731E-4E69-B917-C99BCA532959}" dt="2026-04-09T22:33:45.287" v="84" actId="20577"/>
        <pc:sldMkLst>
          <pc:docMk/>
          <pc:sldMk cId="0" sldId="934"/>
        </pc:sldMkLst>
        <pc:spChg chg="mod">
          <ac:chgData name="Althoff, Rob" userId="d3a6be77-a378-406d-b453-a7f650687276" providerId="ADAL" clId="{C842A7B1-731E-4E69-B917-C99BCA532959}" dt="2026-04-09T22:33:45.287" v="84" actId="20577"/>
          <ac:spMkLst>
            <pc:docMk/>
            <pc:sldMk cId="0" sldId="934"/>
            <ac:spMk id="303106" creationId="{5D99F7DF-0F11-F3B0-C5C9-6519C906A881}"/>
          </ac:spMkLst>
        </pc:spChg>
      </pc:sldChg>
      <pc:sldChg chg="modSp add mod">
        <pc:chgData name="Althoff, Rob" userId="d3a6be77-a378-406d-b453-a7f650687276" providerId="ADAL" clId="{C842A7B1-731E-4E69-B917-C99BCA532959}" dt="2026-04-09T22:22:58.206" v="50" actId="27636"/>
        <pc:sldMkLst>
          <pc:docMk/>
          <pc:sldMk cId="0" sldId="935"/>
        </pc:sldMkLst>
        <pc:spChg chg="mod">
          <ac:chgData name="Althoff, Rob" userId="d3a6be77-a378-406d-b453-a7f650687276" providerId="ADAL" clId="{C842A7B1-731E-4E69-B917-C99BCA532959}" dt="2026-04-09T22:22:58.206" v="50" actId="27636"/>
          <ac:spMkLst>
            <pc:docMk/>
            <pc:sldMk cId="0" sldId="935"/>
            <ac:spMk id="304131" creationId="{14AB574D-EE3B-126B-3440-7C90F23CF4B6}"/>
          </ac:spMkLst>
        </pc:spChg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3358118719" sldId="953"/>
        </pc:sldMkLst>
      </pc:sldChg>
      <pc:sldChg chg="modSp add mod">
        <pc:chgData name="Althoff, Rob" userId="d3a6be77-a378-406d-b453-a7f650687276" providerId="ADAL" clId="{C842A7B1-731E-4E69-B917-C99BCA532959}" dt="2026-04-09T22:22:58.302" v="52" actId="27636"/>
        <pc:sldMkLst>
          <pc:docMk/>
          <pc:sldMk cId="1486533716" sldId="954"/>
        </pc:sldMkLst>
        <pc:spChg chg="mod">
          <ac:chgData name="Althoff, Rob" userId="d3a6be77-a378-406d-b453-a7f650687276" providerId="ADAL" clId="{C842A7B1-731E-4E69-B917-C99BCA532959}" dt="2026-04-09T22:22:58.302" v="52" actId="27636"/>
          <ac:spMkLst>
            <pc:docMk/>
            <pc:sldMk cId="1486533716" sldId="954"/>
            <ac:spMk id="5" creationId="{6C5448F6-27B3-2B67-CC5D-606937051977}"/>
          </ac:spMkLst>
        </pc:spChg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2967070315" sldId="956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3823253886" sldId="958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1436514075" sldId="959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4212137525" sldId="961"/>
        </pc:sldMkLst>
      </pc:sldChg>
      <pc:sldChg chg="modSp add mod">
        <pc:chgData name="Althoff, Rob" userId="d3a6be77-a378-406d-b453-a7f650687276" providerId="ADAL" clId="{C842A7B1-731E-4E69-B917-C99BCA532959}" dt="2026-04-09T22:26:55.330" v="58" actId="113"/>
        <pc:sldMkLst>
          <pc:docMk/>
          <pc:sldMk cId="1817052134" sldId="979"/>
        </pc:sldMkLst>
        <pc:spChg chg="mod">
          <ac:chgData name="Althoff, Rob" userId="d3a6be77-a378-406d-b453-a7f650687276" providerId="ADAL" clId="{C842A7B1-731E-4E69-B917-C99BCA532959}" dt="2026-04-09T22:26:55.330" v="58" actId="113"/>
          <ac:spMkLst>
            <pc:docMk/>
            <pc:sldMk cId="1817052134" sldId="979"/>
            <ac:spMk id="2" creationId="{17847705-0A65-9D02-1B12-2C9030B5C16C}"/>
          </ac:spMkLst>
        </pc:spChg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3633039297" sldId="990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3982815152" sldId="992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0" sldId="993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0" sldId="994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0" sldId="995"/>
        </pc:sldMkLst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0" sldId="996"/>
        </pc:sldMkLst>
      </pc:sldChg>
      <pc:sldChg chg="modSp add mod">
        <pc:chgData name="Althoff, Rob" userId="d3a6be77-a378-406d-b453-a7f650687276" providerId="ADAL" clId="{C842A7B1-731E-4E69-B917-C99BCA532959}" dt="2026-04-09T22:34:03.367" v="90" actId="20577"/>
        <pc:sldMkLst>
          <pc:docMk/>
          <pc:sldMk cId="264574252" sldId="997"/>
        </pc:sldMkLst>
        <pc:spChg chg="mod">
          <ac:chgData name="Althoff, Rob" userId="d3a6be77-a378-406d-b453-a7f650687276" providerId="ADAL" clId="{C842A7B1-731E-4E69-B917-C99BCA532959}" dt="2026-04-09T22:34:03.367" v="90" actId="20577"/>
          <ac:spMkLst>
            <pc:docMk/>
            <pc:sldMk cId="264574252" sldId="997"/>
            <ac:spMk id="2" creationId="{0DCB805B-C9A7-20E3-D0F7-A694BA70CF28}"/>
          </ac:spMkLst>
        </pc:spChg>
      </pc:sldChg>
      <pc:sldChg chg="add">
        <pc:chgData name="Althoff, Rob" userId="d3a6be77-a378-406d-b453-a7f650687276" providerId="ADAL" clId="{C842A7B1-731E-4E69-B917-C99BCA532959}" dt="2026-04-09T22:22:58.050" v="49"/>
        <pc:sldMkLst>
          <pc:docMk/>
          <pc:sldMk cId="0" sldId="998"/>
        </pc:sldMkLst>
      </pc:sldChg>
      <pc:sldChg chg="add del">
        <pc:chgData name="Althoff, Rob" userId="d3a6be77-a378-406d-b453-a7f650687276" providerId="ADAL" clId="{C842A7B1-731E-4E69-B917-C99BCA532959}" dt="2026-04-09T22:32:58.976" v="61" actId="47"/>
        <pc:sldMkLst>
          <pc:docMk/>
          <pc:sldMk cId="3335152538" sldId="999"/>
        </pc:sldMkLst>
      </pc:sldChg>
      <pc:sldChg chg="modSp add mod">
        <pc:chgData name="Althoff, Rob" userId="d3a6be77-a378-406d-b453-a7f650687276" providerId="ADAL" clId="{C842A7B1-731E-4E69-B917-C99BCA532959}" dt="2026-04-09T22:33:26.768" v="72" actId="20577"/>
        <pc:sldMkLst>
          <pc:docMk/>
          <pc:sldMk cId="1377259086" sldId="1000"/>
        </pc:sldMkLst>
        <pc:spChg chg="mod">
          <ac:chgData name="Althoff, Rob" userId="d3a6be77-a378-406d-b453-a7f650687276" providerId="ADAL" clId="{C842A7B1-731E-4E69-B917-C99BCA532959}" dt="2026-04-09T22:33:26.768" v="72" actId="20577"/>
          <ac:spMkLst>
            <pc:docMk/>
            <pc:sldMk cId="1377259086" sldId="1000"/>
            <ac:spMk id="2" creationId="{309CC2C4-2491-CFFF-801A-5A5587FFE687}"/>
          </ac:spMkLst>
        </pc:spChg>
      </pc:sldChg>
      <pc:sldChg chg="add del">
        <pc:chgData name="Althoff, Rob" userId="d3a6be77-a378-406d-b453-a7f650687276" providerId="ADAL" clId="{C842A7B1-731E-4E69-B917-C99BCA532959}" dt="2026-04-09T22:32:30.842" v="59" actId="2696"/>
        <pc:sldMkLst>
          <pc:docMk/>
          <pc:sldMk cId="1497523603" sldId="1000"/>
        </pc:sldMkLst>
      </pc:sldChg>
      <pc:sldChg chg="add del">
        <pc:chgData name="Althoff, Rob" userId="d3a6be77-a378-406d-b453-a7f650687276" providerId="ADAL" clId="{C842A7B1-731E-4E69-B917-C99BCA532959}" dt="2026-04-09T22:33:03.829" v="63" actId="47"/>
        <pc:sldMkLst>
          <pc:docMk/>
          <pc:sldMk cId="0" sldId="1001"/>
        </pc:sldMkLst>
      </pc:sldChg>
      <pc:sldChg chg="add del">
        <pc:chgData name="Althoff, Rob" userId="d3a6be77-a378-406d-b453-a7f650687276" providerId="ADAL" clId="{C842A7B1-731E-4E69-B917-C99BCA532959}" dt="2026-04-09T22:33:04.489" v="64" actId="47"/>
        <pc:sldMkLst>
          <pc:docMk/>
          <pc:sldMk cId="939232070" sldId="1002"/>
        </pc:sldMkLst>
      </pc:sldChg>
      <pc:sldChg chg="add del">
        <pc:chgData name="Althoff, Rob" userId="d3a6be77-a378-406d-b453-a7f650687276" providerId="ADAL" clId="{C842A7B1-731E-4E69-B917-C99BCA532959}" dt="2026-04-09T22:35:13.632" v="205" actId="47"/>
        <pc:sldMkLst>
          <pc:docMk/>
          <pc:sldMk cId="427929476" sldId="1003"/>
        </pc:sldMkLst>
      </pc:sldChg>
      <pc:sldChg chg="add del">
        <pc:chgData name="Althoff, Rob" userId="d3a6be77-a378-406d-b453-a7f650687276" providerId="ADAL" clId="{C842A7B1-731E-4E69-B917-C99BCA532959}" dt="2026-04-09T22:34:14.973" v="91" actId="47"/>
        <pc:sldMkLst>
          <pc:docMk/>
          <pc:sldMk cId="849251597" sldId="1004"/>
        </pc:sldMkLst>
      </pc:sldChg>
      <pc:sldChg chg="modSp add mod">
        <pc:chgData name="Althoff, Rob" userId="d3a6be77-a378-406d-b453-a7f650687276" providerId="ADAL" clId="{C842A7B1-731E-4E69-B917-C99BCA532959}" dt="2026-04-09T22:34:59.305" v="201" actId="20577"/>
        <pc:sldMkLst>
          <pc:docMk/>
          <pc:sldMk cId="267978513" sldId="1005"/>
        </pc:sldMkLst>
        <pc:spChg chg="mod">
          <ac:chgData name="Althoff, Rob" userId="d3a6be77-a378-406d-b453-a7f650687276" providerId="ADAL" clId="{C842A7B1-731E-4E69-B917-C99BCA532959}" dt="2026-04-09T22:34:59.305" v="201" actId="20577"/>
          <ac:spMkLst>
            <pc:docMk/>
            <pc:sldMk cId="267978513" sldId="1005"/>
            <ac:spMk id="2" creationId="{0DCB805B-C9A7-20E3-D0F7-A694BA70CF28}"/>
          </ac:spMkLst>
        </pc:spChg>
      </pc:sldChg>
      <pc:sldChg chg="add del">
        <pc:chgData name="Althoff, Rob" userId="d3a6be77-a378-406d-b453-a7f650687276" providerId="ADAL" clId="{C842A7B1-731E-4E69-B917-C99BCA532959}" dt="2026-04-09T22:34:18.957" v="92" actId="2696"/>
        <pc:sldMkLst>
          <pc:docMk/>
          <pc:sldMk cId="818882997" sldId="1005"/>
        </pc:sldMkLst>
      </pc:sldChg>
      <pc:sldChg chg="add del">
        <pc:chgData name="Althoff, Rob" userId="d3a6be77-a378-406d-b453-a7f650687276" providerId="ADAL" clId="{C842A7B1-731E-4E69-B917-C99BCA532959}" dt="2026-04-09T22:35:14.681" v="206" actId="47"/>
        <pc:sldMkLst>
          <pc:docMk/>
          <pc:sldMk cId="3737741800" sldId="1006"/>
        </pc:sldMkLst>
      </pc:sldChg>
      <pc:sldMasterChg chg="delSldLayout">
        <pc:chgData name="Althoff, Rob" userId="d3a6be77-a378-406d-b453-a7f650687276" providerId="ADAL" clId="{C842A7B1-731E-4E69-B917-C99BCA532959}" dt="2026-04-09T22:26:25.745" v="57" actId="47"/>
        <pc:sldMasterMkLst>
          <pc:docMk/>
          <pc:sldMasterMk cId="4185112170" sldId="2147483661"/>
        </pc:sldMasterMkLst>
        <pc:sldLayoutChg chg="del">
          <pc:chgData name="Althoff, Rob" userId="d3a6be77-a378-406d-b453-a7f650687276" providerId="ADAL" clId="{C842A7B1-731E-4E69-B917-C99BCA532959}" dt="2026-04-09T22:26:25.745" v="57" actId="47"/>
          <pc:sldLayoutMkLst>
            <pc:docMk/>
            <pc:sldMasterMk cId="4185112170" sldId="2147483661"/>
            <pc:sldLayoutMk cId="922963044" sldId="214748367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251942286348501E-2"/>
          <c:y val="4.8169556840077073E-2"/>
          <c:w val="0.78690344062153161"/>
          <c:h val="0.7842003853564547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Concerta</c:v>
                </c:pt>
              </c:strCache>
            </c:strRef>
          </c:tx>
          <c:spPr>
            <a:ln w="37202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Sheet1!$B$2:$AA$2</c:f>
              <c:numCache>
                <c:formatCode>General</c:formatCode>
                <c:ptCount val="26"/>
                <c:pt idx="0">
                  <c:v>0</c:v>
                </c:pt>
                <c:pt idx="1">
                  <c:v>14.28571429</c:v>
                </c:pt>
                <c:pt idx="2">
                  <c:v>57.142857139999997</c:v>
                </c:pt>
                <c:pt idx="3">
                  <c:v>71.428571430000005</c:v>
                </c:pt>
                <c:pt idx="4">
                  <c:v>65.714285709999999</c:v>
                </c:pt>
                <c:pt idx="5">
                  <c:v>68.571428569999995</c:v>
                </c:pt>
                <c:pt idx="6">
                  <c:v>100</c:v>
                </c:pt>
                <c:pt idx="7">
                  <c:v>97.142857140000004</c:v>
                </c:pt>
                <c:pt idx="8">
                  <c:v>97.142857140000004</c:v>
                </c:pt>
                <c:pt idx="9">
                  <c:v>90</c:v>
                </c:pt>
                <c:pt idx="10">
                  <c:v>82.857142859999996</c:v>
                </c:pt>
                <c:pt idx="11">
                  <c:v>70</c:v>
                </c:pt>
                <c:pt idx="12">
                  <c:v>57.142857139999997</c:v>
                </c:pt>
                <c:pt idx="13">
                  <c:v>45.714285709999999</c:v>
                </c:pt>
                <c:pt idx="14">
                  <c:v>34.285714290000001</c:v>
                </c:pt>
                <c:pt idx="15">
                  <c:v>31.428571430000002</c:v>
                </c:pt>
                <c:pt idx="16">
                  <c:v>28.571428569999998</c:v>
                </c:pt>
                <c:pt idx="17">
                  <c:v>23.571428569999998</c:v>
                </c:pt>
                <c:pt idx="18">
                  <c:v>18.571428569999998</c:v>
                </c:pt>
                <c:pt idx="19">
                  <c:v>13.57142857</c:v>
                </c:pt>
                <c:pt idx="20">
                  <c:v>8.5714285710000002</c:v>
                </c:pt>
                <c:pt idx="21">
                  <c:v>6.4285714289999998</c:v>
                </c:pt>
                <c:pt idx="22">
                  <c:v>4.2857142860000002</c:v>
                </c:pt>
                <c:pt idx="23">
                  <c:v>2.1428571430000001</c:v>
                </c:pt>
                <c:pt idx="2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2C-4304-A986-EBD55D6631F6}"/>
            </c:ext>
          </c:extLst>
        </c:ser>
        <c:ser>
          <c:idx val="5"/>
          <c:order val="1"/>
          <c:tx>
            <c:strRef>
              <c:f>Sheet1!$A$3</c:f>
              <c:strCache>
                <c:ptCount val="1"/>
                <c:pt idx="0">
                  <c:v>Metadate CD</c:v>
                </c:pt>
              </c:strCache>
            </c:strRef>
          </c:tx>
          <c:spPr>
            <a:ln w="37202">
              <a:solidFill>
                <a:srgbClr val="FF00FF"/>
              </a:solidFill>
              <a:prstDash val="solid"/>
            </a:ln>
          </c:spPr>
          <c:marker>
            <c:symbol val="none"/>
          </c:marker>
          <c:dPt>
            <c:idx val="10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2-0C2C-4304-A986-EBD55D6631F6}"/>
              </c:ext>
            </c:extLst>
          </c:dPt>
          <c:dPt>
            <c:idx val="11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4-0C2C-4304-A986-EBD55D6631F6}"/>
              </c:ext>
            </c:extLst>
          </c:dPt>
          <c:dPt>
            <c:idx val="12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6-0C2C-4304-A986-EBD55D6631F6}"/>
              </c:ext>
            </c:extLst>
          </c:dPt>
          <c:dPt>
            <c:idx val="13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8-0C2C-4304-A986-EBD55D6631F6}"/>
              </c:ext>
            </c:extLst>
          </c:dPt>
          <c:dPt>
            <c:idx val="14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A-0C2C-4304-A986-EBD55D6631F6}"/>
              </c:ext>
            </c:extLst>
          </c:dPt>
          <c:dPt>
            <c:idx val="15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C-0C2C-4304-A986-EBD55D6631F6}"/>
              </c:ext>
            </c:extLst>
          </c:dPt>
          <c:dPt>
            <c:idx val="16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E-0C2C-4304-A986-EBD55D6631F6}"/>
              </c:ext>
            </c:extLst>
          </c:dPt>
          <c:dPt>
            <c:idx val="17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0-0C2C-4304-A986-EBD55D6631F6}"/>
              </c:ext>
            </c:extLst>
          </c:dPt>
          <c:dPt>
            <c:idx val="18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2-0C2C-4304-A986-EBD55D6631F6}"/>
              </c:ext>
            </c:extLst>
          </c:dPt>
          <c:dPt>
            <c:idx val="19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4-0C2C-4304-A986-EBD55D6631F6}"/>
              </c:ext>
            </c:extLst>
          </c:dPt>
          <c:dPt>
            <c:idx val="20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6-0C2C-4304-A986-EBD55D6631F6}"/>
              </c:ext>
            </c:extLst>
          </c:dPt>
          <c:dPt>
            <c:idx val="21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8-0C2C-4304-A986-EBD55D6631F6}"/>
              </c:ext>
            </c:extLst>
          </c:dPt>
          <c:dPt>
            <c:idx val="22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A-0C2C-4304-A986-EBD55D6631F6}"/>
              </c:ext>
            </c:extLst>
          </c:dPt>
          <c:dPt>
            <c:idx val="23"/>
            <c:bubble3D val="0"/>
            <c:spPr>
              <a:ln w="37202">
                <a:solidFill>
                  <a:srgbClr val="FF00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C-0C2C-4304-A986-EBD55D6631F6}"/>
              </c:ext>
            </c:extLst>
          </c:dPt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Sheet1!$B$3:$AA$3</c:f>
              <c:numCache>
                <c:formatCode>General</c:formatCode>
                <c:ptCount val="26"/>
                <c:pt idx="0">
                  <c:v>0</c:v>
                </c:pt>
                <c:pt idx="1">
                  <c:v>58.823529409999999</c:v>
                </c:pt>
                <c:pt idx="2">
                  <c:v>94.117647059999996</c:v>
                </c:pt>
                <c:pt idx="3">
                  <c:v>94.117647059999996</c:v>
                </c:pt>
                <c:pt idx="4">
                  <c:v>100</c:v>
                </c:pt>
                <c:pt idx="5">
                  <c:v>100</c:v>
                </c:pt>
                <c:pt idx="6">
                  <c:v>96.470588239999998</c:v>
                </c:pt>
                <c:pt idx="7">
                  <c:v>82.352941180000002</c:v>
                </c:pt>
                <c:pt idx="8">
                  <c:v>70.58823529</c:v>
                </c:pt>
                <c:pt idx="9">
                  <c:v>61.176470590000001</c:v>
                </c:pt>
                <c:pt idx="10">
                  <c:v>50</c:v>
                </c:pt>
                <c:pt idx="11">
                  <c:v>40</c:v>
                </c:pt>
                <c:pt idx="12">
                  <c:v>32</c:v>
                </c:pt>
                <c:pt idx="13">
                  <c:v>24</c:v>
                </c:pt>
                <c:pt idx="14">
                  <c:v>16</c:v>
                </c:pt>
                <c:pt idx="15">
                  <c:v>15</c:v>
                </c:pt>
                <c:pt idx="16">
                  <c:v>8</c:v>
                </c:pt>
                <c:pt idx="17">
                  <c:v>7</c:v>
                </c:pt>
                <c:pt idx="18">
                  <c:v>6</c:v>
                </c:pt>
                <c:pt idx="19">
                  <c:v>5</c:v>
                </c:pt>
                <c:pt idx="20">
                  <c:v>4</c:v>
                </c:pt>
                <c:pt idx="21">
                  <c:v>3</c:v>
                </c:pt>
                <c:pt idx="22">
                  <c:v>2</c:v>
                </c:pt>
                <c:pt idx="23">
                  <c:v>1</c:v>
                </c:pt>
                <c:pt idx="2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0C2C-4304-A986-EBD55D6631F6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Ritalin LA</c:v>
                </c:pt>
              </c:strCache>
            </c:strRef>
          </c:tx>
          <c:spPr>
            <a:ln w="37202">
              <a:solidFill>
                <a:srgbClr val="FFFF00"/>
              </a:solidFill>
              <a:prstDash val="solid"/>
            </a:ln>
          </c:spPr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Sheet1!$B$4:$AA$4</c:f>
              <c:numCache>
                <c:formatCode>General</c:formatCode>
                <c:ptCount val="26"/>
                <c:pt idx="0">
                  <c:v>0</c:v>
                </c:pt>
                <c:pt idx="1">
                  <c:v>76.92307692</c:v>
                </c:pt>
                <c:pt idx="2">
                  <c:v>92.307692309999993</c:v>
                </c:pt>
                <c:pt idx="3">
                  <c:v>76.92307692</c:v>
                </c:pt>
                <c:pt idx="4">
                  <c:v>84.61538462</c:v>
                </c:pt>
                <c:pt idx="5">
                  <c:v>92.307692309999993</c:v>
                </c:pt>
                <c:pt idx="6">
                  <c:v>92.307692309999993</c:v>
                </c:pt>
                <c:pt idx="7">
                  <c:v>100</c:v>
                </c:pt>
                <c:pt idx="8">
                  <c:v>84.61538462</c:v>
                </c:pt>
                <c:pt idx="9">
                  <c:v>53.84615385</c:v>
                </c:pt>
                <c:pt idx="10">
                  <c:v>46.15384615</c:v>
                </c:pt>
                <c:pt idx="11">
                  <c:v>38.46153846</c:v>
                </c:pt>
                <c:pt idx="12">
                  <c:v>30.76923077</c:v>
                </c:pt>
                <c:pt idx="13">
                  <c:v>23.07692308</c:v>
                </c:pt>
                <c:pt idx="14">
                  <c:v>15.38461538</c:v>
                </c:pt>
                <c:pt idx="15">
                  <c:v>15.38461538</c:v>
                </c:pt>
                <c:pt idx="16">
                  <c:v>7.692307692</c:v>
                </c:pt>
                <c:pt idx="17">
                  <c:v>6.730769231</c:v>
                </c:pt>
                <c:pt idx="18">
                  <c:v>5.769230769</c:v>
                </c:pt>
                <c:pt idx="19">
                  <c:v>4.807692308</c:v>
                </c:pt>
                <c:pt idx="20">
                  <c:v>3.846153846</c:v>
                </c:pt>
                <c:pt idx="21">
                  <c:v>2.884615385</c:v>
                </c:pt>
                <c:pt idx="22">
                  <c:v>1.923076923</c:v>
                </c:pt>
                <c:pt idx="23">
                  <c:v>0.96153846200000004</c:v>
                </c:pt>
                <c:pt idx="2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0C2C-4304-A986-EBD55D6631F6}"/>
            </c:ext>
          </c:extLst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Focalin-XR</c:v>
                </c:pt>
              </c:strCache>
            </c:strRef>
          </c:tx>
          <c:spPr>
            <a:ln w="37202">
              <a:solidFill>
                <a:srgbClr val="00FF00"/>
              </a:solidFill>
              <a:prstDash val="solid"/>
            </a:ln>
          </c:spPr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Sheet1!$B$5:$AA$5</c:f>
              <c:numCache>
                <c:formatCode>General</c:formatCode>
                <c:ptCount val="26"/>
                <c:pt idx="0">
                  <c:v>0</c:v>
                </c:pt>
                <c:pt idx="1">
                  <c:v>84.61538462</c:v>
                </c:pt>
                <c:pt idx="2">
                  <c:v>100</c:v>
                </c:pt>
                <c:pt idx="3">
                  <c:v>76.92307692</c:v>
                </c:pt>
                <c:pt idx="4">
                  <c:v>53.84615385</c:v>
                </c:pt>
                <c:pt idx="5">
                  <c:v>76.92307692</c:v>
                </c:pt>
                <c:pt idx="6">
                  <c:v>84.61538462</c:v>
                </c:pt>
                <c:pt idx="7">
                  <c:v>100</c:v>
                </c:pt>
                <c:pt idx="8">
                  <c:v>92.307692309999993</c:v>
                </c:pt>
                <c:pt idx="9">
                  <c:v>46.15384615</c:v>
                </c:pt>
                <c:pt idx="10">
                  <c:v>38.46153846</c:v>
                </c:pt>
                <c:pt idx="11">
                  <c:v>30.76923077</c:v>
                </c:pt>
                <c:pt idx="12">
                  <c:v>23.07692308</c:v>
                </c:pt>
                <c:pt idx="13">
                  <c:v>19.23076923</c:v>
                </c:pt>
                <c:pt idx="14">
                  <c:v>15.38461538</c:v>
                </c:pt>
                <c:pt idx="15">
                  <c:v>11.53846154</c:v>
                </c:pt>
                <c:pt idx="16">
                  <c:v>7.692307692</c:v>
                </c:pt>
                <c:pt idx="17">
                  <c:v>6.730769231</c:v>
                </c:pt>
                <c:pt idx="18">
                  <c:v>5.769230769</c:v>
                </c:pt>
                <c:pt idx="19">
                  <c:v>4.807692308</c:v>
                </c:pt>
                <c:pt idx="20">
                  <c:v>3.846153846</c:v>
                </c:pt>
                <c:pt idx="21">
                  <c:v>2.884615385</c:v>
                </c:pt>
                <c:pt idx="22">
                  <c:v>1.923076923</c:v>
                </c:pt>
                <c:pt idx="23">
                  <c:v>0.96153846200000004</c:v>
                </c:pt>
                <c:pt idx="2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0C2C-4304-A986-EBD55D6631F6}"/>
            </c:ext>
          </c:extLst>
        </c:ser>
        <c:ser>
          <c:idx val="3"/>
          <c:order val="4"/>
          <c:tx>
            <c:strRef>
              <c:f>Sheet1!$A$6</c:f>
              <c:strCache>
                <c:ptCount val="1"/>
                <c:pt idx="0">
                  <c:v>Adderall-XR</c:v>
                </c:pt>
              </c:strCache>
            </c:strRef>
          </c:tx>
          <c:spPr>
            <a:ln w="37202">
              <a:solidFill>
                <a:srgbClr val="00FFFF"/>
              </a:solidFill>
              <a:prstDash val="solid"/>
            </a:ln>
          </c:spPr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Sheet1!$B$6:$AA$6</c:f>
              <c:numCache>
                <c:formatCode>General</c:formatCode>
                <c:ptCount val="26"/>
                <c:pt idx="0">
                  <c:v>0</c:v>
                </c:pt>
                <c:pt idx="1">
                  <c:v>11.53846154</c:v>
                </c:pt>
                <c:pt idx="2">
                  <c:v>34.61538462</c:v>
                </c:pt>
                <c:pt idx="3">
                  <c:v>65.38461538</c:v>
                </c:pt>
                <c:pt idx="4">
                  <c:v>84.61538462</c:v>
                </c:pt>
                <c:pt idx="5">
                  <c:v>92.307692309999993</c:v>
                </c:pt>
                <c:pt idx="6">
                  <c:v>96.153846150000007</c:v>
                </c:pt>
                <c:pt idx="7">
                  <c:v>100</c:v>
                </c:pt>
                <c:pt idx="8">
                  <c:v>96.153846150000007</c:v>
                </c:pt>
                <c:pt idx="9">
                  <c:v>92.307692309999993</c:v>
                </c:pt>
                <c:pt idx="10">
                  <c:v>88.46153846</c:v>
                </c:pt>
                <c:pt idx="11">
                  <c:v>82.692307690000007</c:v>
                </c:pt>
                <c:pt idx="12">
                  <c:v>76.92307692</c:v>
                </c:pt>
                <c:pt idx="13">
                  <c:v>71.153846150000007</c:v>
                </c:pt>
                <c:pt idx="14">
                  <c:v>65.38461538</c:v>
                </c:pt>
                <c:pt idx="15">
                  <c:v>61.53846154</c:v>
                </c:pt>
                <c:pt idx="16">
                  <c:v>57.69230769</c:v>
                </c:pt>
                <c:pt idx="17">
                  <c:v>55.28846154</c:v>
                </c:pt>
                <c:pt idx="18">
                  <c:v>52.88461538</c:v>
                </c:pt>
                <c:pt idx="19">
                  <c:v>50.48076923</c:v>
                </c:pt>
                <c:pt idx="20">
                  <c:v>48.07692308</c:v>
                </c:pt>
                <c:pt idx="21">
                  <c:v>45.67307692</c:v>
                </c:pt>
                <c:pt idx="22">
                  <c:v>43.26923077</c:v>
                </c:pt>
                <c:pt idx="23">
                  <c:v>40.86538462</c:v>
                </c:pt>
                <c:pt idx="24">
                  <c:v>38.46153846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0C2C-4304-A986-EBD55D6631F6}"/>
            </c:ext>
          </c:extLst>
        </c:ser>
        <c:ser>
          <c:idx val="4"/>
          <c:order val="5"/>
          <c:tx>
            <c:strRef>
              <c:f>Sheet1!$A$7</c:f>
              <c:strCache>
                <c:ptCount val="1"/>
                <c:pt idx="0">
                  <c:v>Vyvanse</c:v>
                </c:pt>
              </c:strCache>
            </c:strRef>
          </c:tx>
          <c:spPr>
            <a:ln w="37202">
              <a:solidFill>
                <a:srgbClr val="FF6600"/>
              </a:solidFill>
              <a:prstDash val="solid"/>
            </a:ln>
          </c:spPr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Sheet1!$B$7:$AA$7</c:f>
              <c:numCache>
                <c:formatCode>General</c:formatCode>
                <c:ptCount val="26"/>
                <c:pt idx="0">
                  <c:v>0</c:v>
                </c:pt>
                <c:pt idx="1">
                  <c:v>63.84615385</c:v>
                </c:pt>
                <c:pt idx="2">
                  <c:v>92.307692309999993</c:v>
                </c:pt>
                <c:pt idx="3">
                  <c:v>100</c:v>
                </c:pt>
                <c:pt idx="4">
                  <c:v>96.153846150000007</c:v>
                </c:pt>
                <c:pt idx="5">
                  <c:v>92.307692309999993</c:v>
                </c:pt>
                <c:pt idx="6">
                  <c:v>90</c:v>
                </c:pt>
                <c:pt idx="7">
                  <c:v>84.61538462</c:v>
                </c:pt>
                <c:pt idx="8">
                  <c:v>80.769230769999993</c:v>
                </c:pt>
                <c:pt idx="9">
                  <c:v>73.07692308</c:v>
                </c:pt>
                <c:pt idx="10">
                  <c:v>65.38461538</c:v>
                </c:pt>
                <c:pt idx="11">
                  <c:v>61.53846154</c:v>
                </c:pt>
                <c:pt idx="12">
                  <c:v>57.69230769</c:v>
                </c:pt>
                <c:pt idx="13">
                  <c:v>54.80769231</c:v>
                </c:pt>
                <c:pt idx="14">
                  <c:v>51.92307692</c:v>
                </c:pt>
                <c:pt idx="15">
                  <c:v>49.03846154</c:v>
                </c:pt>
                <c:pt idx="16">
                  <c:v>46.15384615</c:v>
                </c:pt>
                <c:pt idx="17">
                  <c:v>43.26923077</c:v>
                </c:pt>
                <c:pt idx="18">
                  <c:v>40.38461538</c:v>
                </c:pt>
                <c:pt idx="19">
                  <c:v>37.5</c:v>
                </c:pt>
                <c:pt idx="20">
                  <c:v>34.61538462</c:v>
                </c:pt>
                <c:pt idx="21">
                  <c:v>31.73076923</c:v>
                </c:pt>
                <c:pt idx="22">
                  <c:v>28.84615385</c:v>
                </c:pt>
                <c:pt idx="23">
                  <c:v>25.96153846</c:v>
                </c:pt>
                <c:pt idx="24">
                  <c:v>23.07692308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0C2C-4304-A986-EBD55D6631F6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Daytrana</c:v>
                </c:pt>
              </c:strCache>
            </c:strRef>
          </c:tx>
          <c:spPr>
            <a:ln w="37202">
              <a:solidFill>
                <a:srgbClr val="CCFFCC"/>
              </a:solidFill>
              <a:prstDash val="solid"/>
            </a:ln>
          </c:spPr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Sheet1!$B$8:$AA$8</c:f>
              <c:numCache>
                <c:formatCode>General</c:formatCode>
                <c:ptCount val="26"/>
                <c:pt idx="0">
                  <c:v>0</c:v>
                </c:pt>
                <c:pt idx="1">
                  <c:v>1.923076923</c:v>
                </c:pt>
                <c:pt idx="2">
                  <c:v>7.692307692</c:v>
                </c:pt>
                <c:pt idx="3">
                  <c:v>26.92307692</c:v>
                </c:pt>
                <c:pt idx="4">
                  <c:v>46.15384615</c:v>
                </c:pt>
                <c:pt idx="5">
                  <c:v>57.69230769</c:v>
                </c:pt>
                <c:pt idx="6">
                  <c:v>69.230769230000007</c:v>
                </c:pt>
                <c:pt idx="7">
                  <c:v>79.807692309999993</c:v>
                </c:pt>
                <c:pt idx="8">
                  <c:v>90.38461538</c:v>
                </c:pt>
                <c:pt idx="9">
                  <c:v>100</c:v>
                </c:pt>
                <c:pt idx="10">
                  <c:v>92.307692309999993</c:v>
                </c:pt>
                <c:pt idx="11">
                  <c:v>76.92307692</c:v>
                </c:pt>
                <c:pt idx="12">
                  <c:v>61.53846154</c:v>
                </c:pt>
                <c:pt idx="13">
                  <c:v>50</c:v>
                </c:pt>
                <c:pt idx="14">
                  <c:v>38.46153846</c:v>
                </c:pt>
                <c:pt idx="15">
                  <c:v>35.57692308</c:v>
                </c:pt>
                <c:pt idx="16">
                  <c:v>32.69230769</c:v>
                </c:pt>
                <c:pt idx="17">
                  <c:v>29.80769231</c:v>
                </c:pt>
                <c:pt idx="18">
                  <c:v>26.92307692</c:v>
                </c:pt>
                <c:pt idx="19">
                  <c:v>24.03846154</c:v>
                </c:pt>
                <c:pt idx="20">
                  <c:v>21.15384615</c:v>
                </c:pt>
                <c:pt idx="21">
                  <c:v>18.26923077</c:v>
                </c:pt>
                <c:pt idx="22">
                  <c:v>15.38461538</c:v>
                </c:pt>
                <c:pt idx="23">
                  <c:v>12.5</c:v>
                </c:pt>
                <c:pt idx="24">
                  <c:v>9.615384615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0C2C-4304-A986-EBD55D6631F6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Quillivant</c:v>
                </c:pt>
              </c:strCache>
            </c:strRef>
          </c:tx>
          <c:spPr>
            <a:ln w="37202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Sheet1!$B$9:$AA$9</c:f>
              <c:numCache>
                <c:formatCode>General</c:formatCode>
                <c:ptCount val="26"/>
                <c:pt idx="0">
                  <c:v>0</c:v>
                </c:pt>
                <c:pt idx="1">
                  <c:v>42.857142860000003</c:v>
                </c:pt>
                <c:pt idx="2">
                  <c:v>57.142857139999997</c:v>
                </c:pt>
                <c:pt idx="3">
                  <c:v>78.571428569999995</c:v>
                </c:pt>
                <c:pt idx="4">
                  <c:v>92.857142859999996</c:v>
                </c:pt>
                <c:pt idx="5">
                  <c:v>100</c:v>
                </c:pt>
                <c:pt idx="6">
                  <c:v>78.571428569999995</c:v>
                </c:pt>
                <c:pt idx="7">
                  <c:v>71.428571430000005</c:v>
                </c:pt>
                <c:pt idx="8">
                  <c:v>57.142857139999997</c:v>
                </c:pt>
                <c:pt idx="9">
                  <c:v>50</c:v>
                </c:pt>
                <c:pt idx="10">
                  <c:v>42.857142860000003</c:v>
                </c:pt>
                <c:pt idx="11">
                  <c:v>39.285714290000001</c:v>
                </c:pt>
                <c:pt idx="12">
                  <c:v>35.714285709999999</c:v>
                </c:pt>
                <c:pt idx="13">
                  <c:v>32.142857139999997</c:v>
                </c:pt>
                <c:pt idx="14">
                  <c:v>28.571428569999998</c:v>
                </c:pt>
                <c:pt idx="15">
                  <c:v>25</c:v>
                </c:pt>
                <c:pt idx="16">
                  <c:v>21.428571430000002</c:v>
                </c:pt>
                <c:pt idx="17">
                  <c:v>20.535714290000001</c:v>
                </c:pt>
                <c:pt idx="18">
                  <c:v>19.64285714</c:v>
                </c:pt>
                <c:pt idx="19">
                  <c:v>18.75</c:v>
                </c:pt>
                <c:pt idx="20">
                  <c:v>17.85714286</c:v>
                </c:pt>
                <c:pt idx="21">
                  <c:v>16.964285709999999</c:v>
                </c:pt>
                <c:pt idx="22">
                  <c:v>16.071428569999998</c:v>
                </c:pt>
                <c:pt idx="23">
                  <c:v>15.17857143</c:v>
                </c:pt>
                <c:pt idx="24">
                  <c:v>14.28571429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0C2C-4304-A986-EBD55D6631F6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Aptensio-XR</c:v>
                </c:pt>
              </c:strCache>
            </c:strRef>
          </c:tx>
          <c:spPr>
            <a:ln w="37202">
              <a:solidFill>
                <a:srgbClr val="00CCFF"/>
              </a:solidFill>
              <a:prstDash val="solid"/>
            </a:ln>
          </c:spPr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Sheet1!$B$10:$AA$10</c:f>
              <c:numCache>
                <c:formatCode>General</c:formatCode>
                <c:ptCount val="26"/>
                <c:pt idx="0">
                  <c:v>0</c:v>
                </c:pt>
                <c:pt idx="1">
                  <c:v>88.888888890000004</c:v>
                </c:pt>
                <c:pt idx="2">
                  <c:v>100</c:v>
                </c:pt>
                <c:pt idx="3">
                  <c:v>94.444444439999998</c:v>
                </c:pt>
                <c:pt idx="4">
                  <c:v>80.555555560000002</c:v>
                </c:pt>
                <c:pt idx="5">
                  <c:v>80.555555560000002</c:v>
                </c:pt>
                <c:pt idx="6">
                  <c:v>83.333333330000002</c:v>
                </c:pt>
                <c:pt idx="7">
                  <c:v>94.444444439999998</c:v>
                </c:pt>
                <c:pt idx="8">
                  <c:v>91.666666669999998</c:v>
                </c:pt>
                <c:pt idx="9">
                  <c:v>86.111111109999996</c:v>
                </c:pt>
                <c:pt idx="10">
                  <c:v>80.555555560000002</c:v>
                </c:pt>
                <c:pt idx="11">
                  <c:v>77.777777779999994</c:v>
                </c:pt>
                <c:pt idx="12">
                  <c:v>72.222222220000006</c:v>
                </c:pt>
                <c:pt idx="13">
                  <c:v>66</c:v>
                </c:pt>
                <c:pt idx="14">
                  <c:v>56</c:v>
                </c:pt>
                <c:pt idx="15">
                  <c:v>50</c:v>
                </c:pt>
                <c:pt idx="16">
                  <c:v>42</c:v>
                </c:pt>
                <c:pt idx="17">
                  <c:v>36</c:v>
                </c:pt>
                <c:pt idx="18">
                  <c:v>30</c:v>
                </c:pt>
                <c:pt idx="19">
                  <c:v>27.777777780000001</c:v>
                </c:pt>
                <c:pt idx="20">
                  <c:v>25</c:v>
                </c:pt>
                <c:pt idx="21">
                  <c:v>22</c:v>
                </c:pt>
                <c:pt idx="22">
                  <c:v>20</c:v>
                </c:pt>
                <c:pt idx="23">
                  <c:v>18</c:v>
                </c:pt>
                <c:pt idx="24">
                  <c:v>16.666666670000001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0C2C-4304-A986-EBD55D6631F6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Dyanavel</c:v>
                </c:pt>
              </c:strCache>
            </c:strRef>
          </c:tx>
          <c:spPr>
            <a:ln w="37202">
              <a:solidFill>
                <a:srgbClr val="CCFFFF"/>
              </a:solidFill>
              <a:prstDash val="solid"/>
            </a:ln>
          </c:spPr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Sheet1!$B$11:$AA$11</c:f>
              <c:numCache>
                <c:formatCode>General</c:formatCode>
                <c:ptCount val="26"/>
                <c:pt idx="0">
                  <c:v>0</c:v>
                </c:pt>
                <c:pt idx="1">
                  <c:v>70.58823529</c:v>
                </c:pt>
                <c:pt idx="2">
                  <c:v>94.117647059999996</c:v>
                </c:pt>
                <c:pt idx="3">
                  <c:v>97.058823529999998</c:v>
                </c:pt>
                <c:pt idx="4">
                  <c:v>100</c:v>
                </c:pt>
                <c:pt idx="5">
                  <c:v>97.058823529999998</c:v>
                </c:pt>
                <c:pt idx="6">
                  <c:v>94.117647059999996</c:v>
                </c:pt>
                <c:pt idx="7">
                  <c:v>82.352941180000002</c:v>
                </c:pt>
                <c:pt idx="8">
                  <c:v>70.58823529</c:v>
                </c:pt>
                <c:pt idx="9">
                  <c:v>64.705882349999996</c:v>
                </c:pt>
                <c:pt idx="10">
                  <c:v>58.823529409999999</c:v>
                </c:pt>
                <c:pt idx="11">
                  <c:v>52.941176470000002</c:v>
                </c:pt>
                <c:pt idx="12">
                  <c:v>47.058823529999998</c:v>
                </c:pt>
                <c:pt idx="13">
                  <c:v>35.294117649999997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0C2C-4304-A986-EBD55D6631F6}"/>
            </c:ext>
          </c:extLst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Adhansia-XR</c:v>
                </c:pt>
              </c:strCache>
            </c:strRef>
          </c:tx>
          <c:marker>
            <c:symbol val="none"/>
          </c:marker>
          <c:cat>
            <c:numRef>
              <c:f>Sheet1!$B$1:$AA$1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Sheet1!$B$12:$AA$12</c:f>
              <c:numCache>
                <c:formatCode>General</c:formatCode>
                <c:ptCount val="26"/>
                <c:pt idx="0">
                  <c:v>0</c:v>
                </c:pt>
                <c:pt idx="1">
                  <c:v>70</c:v>
                </c:pt>
                <c:pt idx="2">
                  <c:v>80</c:v>
                </c:pt>
                <c:pt idx="3">
                  <c:v>66.666666666666657</c:v>
                </c:pt>
                <c:pt idx="4">
                  <c:v>53.333333333333336</c:v>
                </c:pt>
                <c:pt idx="5">
                  <c:v>55.000000000000007</c:v>
                </c:pt>
                <c:pt idx="6">
                  <c:v>56.666666666666664</c:v>
                </c:pt>
                <c:pt idx="7">
                  <c:v>66.666666666666657</c:v>
                </c:pt>
                <c:pt idx="8">
                  <c:v>73.333333333333329</c:v>
                </c:pt>
                <c:pt idx="9">
                  <c:v>75</c:v>
                </c:pt>
                <c:pt idx="10">
                  <c:v>76.666666666666671</c:v>
                </c:pt>
                <c:pt idx="11">
                  <c:v>80</c:v>
                </c:pt>
                <c:pt idx="12">
                  <c:v>100</c:v>
                </c:pt>
                <c:pt idx="13">
                  <c:v>93.333333333333329</c:v>
                </c:pt>
                <c:pt idx="14">
                  <c:v>91.666666666666657</c:v>
                </c:pt>
                <c:pt idx="15">
                  <c:v>83.3333333333333</c:v>
                </c:pt>
                <c:pt idx="16">
                  <c:v>80</c:v>
                </c:pt>
                <c:pt idx="17">
                  <c:v>66.666666666666657</c:v>
                </c:pt>
                <c:pt idx="18">
                  <c:v>53.333333333333336</c:v>
                </c:pt>
                <c:pt idx="19">
                  <c:v>46.666666666666664</c:v>
                </c:pt>
                <c:pt idx="20">
                  <c:v>43.333333333333336</c:v>
                </c:pt>
                <c:pt idx="21">
                  <c:v>40</c:v>
                </c:pt>
                <c:pt idx="22">
                  <c:v>35.553333333333335</c:v>
                </c:pt>
                <c:pt idx="23">
                  <c:v>31.106666666666666</c:v>
                </c:pt>
                <c:pt idx="24">
                  <c:v>26.666666666666668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0C2C-4304-A986-EBD55D663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1597295"/>
        <c:axId val="1"/>
      </c:lineChart>
      <c:catAx>
        <c:axId val="1421597295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48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TIME (HOURS)</a:t>
                </a:r>
              </a:p>
            </c:rich>
          </c:tx>
          <c:layout>
            <c:manualLayout>
              <c:xMode val="edge"/>
              <c:yMode val="edge"/>
              <c:x val="0.40510548947339031"/>
              <c:y val="0.92292865758644083"/>
            </c:manualLayout>
          </c:layout>
          <c:overlay val="0"/>
          <c:spPr>
            <a:noFill/>
            <a:ln w="2480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7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00"/>
        </c:scaling>
        <c:delete val="0"/>
        <c:axPos val="l"/>
        <c:majorGridlines>
          <c:spPr>
            <a:ln w="3100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48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PERCENT OF MAXIMUM CONCENTRATION</a:t>
                </a:r>
              </a:p>
            </c:rich>
          </c:tx>
          <c:layout>
            <c:manualLayout>
              <c:xMode val="edge"/>
              <c:yMode val="edge"/>
              <c:x val="0"/>
              <c:y val="0.16184979836100369"/>
            </c:manualLayout>
          </c:layout>
          <c:overlay val="0"/>
          <c:spPr>
            <a:noFill/>
            <a:ln w="2480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7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421597295"/>
        <c:crosses val="autoZero"/>
        <c:crossBetween val="midCat"/>
        <c:majorUnit val="10"/>
        <c:minorUnit val="5"/>
      </c:valAx>
      <c:spPr>
        <a:noFill/>
        <a:ln w="1240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126531523985039"/>
          <c:y val="5.1838046871360011E-2"/>
          <c:w val="0.13873470009657302"/>
          <c:h val="0.78286817350610693"/>
        </c:manualLayout>
      </c:layout>
      <c:overlay val="0"/>
      <c:spPr>
        <a:noFill/>
        <a:ln w="37202">
          <a:solidFill>
            <a:schemeClr val="tx1"/>
          </a:solidFill>
          <a:prstDash val="solid"/>
        </a:ln>
      </c:spPr>
      <c:txPr>
        <a:bodyPr/>
        <a:lstStyle/>
        <a:p>
          <a:pPr>
            <a:defRPr sz="1255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52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AEA217-4782-D044-B5ED-7D5CD51D326A}" type="doc">
      <dgm:prSet loTypeId="urn:microsoft.com/office/officeart/2005/8/layout/venn1" loCatId="" qsTypeId="urn:microsoft.com/office/officeart/2005/8/quickstyle/3d1" qsCatId="3D" csTypeId="urn:microsoft.com/office/officeart/2005/8/colors/colorful4" csCatId="colorful" phldr="1"/>
      <dgm:spPr/>
    </dgm:pt>
    <dgm:pt modelId="{69490B09-EF33-8247-96C2-9ACEEFD44595}">
      <dgm:prSet phldrT="[Text]" custT="1"/>
      <dgm:spPr/>
      <dgm:t>
        <a:bodyPr/>
        <a:lstStyle/>
        <a:p>
          <a:r>
            <a:rPr lang="en-US" sz="3300" b="1" dirty="0"/>
            <a:t>Inattention</a:t>
          </a:r>
        </a:p>
      </dgm:t>
    </dgm:pt>
    <dgm:pt modelId="{DA05E5FF-1F4C-3F4A-AF15-2E3D096A1735}" type="parTrans" cxnId="{498FBE6E-6AB4-F043-9F2A-925C1136EA9E}">
      <dgm:prSet/>
      <dgm:spPr/>
      <dgm:t>
        <a:bodyPr/>
        <a:lstStyle/>
        <a:p>
          <a:endParaRPr lang="en-US"/>
        </a:p>
      </dgm:t>
    </dgm:pt>
    <dgm:pt modelId="{E6E18181-AA79-A342-B42B-DFA8651BD540}" type="sibTrans" cxnId="{498FBE6E-6AB4-F043-9F2A-925C1136EA9E}">
      <dgm:prSet/>
      <dgm:spPr/>
      <dgm:t>
        <a:bodyPr/>
        <a:lstStyle/>
        <a:p>
          <a:endParaRPr lang="en-US"/>
        </a:p>
      </dgm:t>
    </dgm:pt>
    <dgm:pt modelId="{32744D96-9ECF-684D-B9A3-B058DD4718A3}">
      <dgm:prSet phldrT="[Text]" custT="1"/>
      <dgm:spPr/>
      <dgm:t>
        <a:bodyPr/>
        <a:lstStyle/>
        <a:p>
          <a:r>
            <a:rPr lang="en-US" sz="3100" b="1" dirty="0"/>
            <a:t>Impulsivity</a:t>
          </a:r>
        </a:p>
      </dgm:t>
    </dgm:pt>
    <dgm:pt modelId="{A54971D8-2193-6543-8F2C-640B198D8537}" type="parTrans" cxnId="{0A18FEAC-177C-764D-9F53-7417785859E3}">
      <dgm:prSet/>
      <dgm:spPr/>
      <dgm:t>
        <a:bodyPr/>
        <a:lstStyle/>
        <a:p>
          <a:endParaRPr lang="en-US"/>
        </a:p>
      </dgm:t>
    </dgm:pt>
    <dgm:pt modelId="{3A71EB8A-EAFD-0642-95B9-07760722D5A0}" type="sibTrans" cxnId="{0A18FEAC-177C-764D-9F53-7417785859E3}">
      <dgm:prSet/>
      <dgm:spPr/>
      <dgm:t>
        <a:bodyPr/>
        <a:lstStyle/>
        <a:p>
          <a:endParaRPr lang="en-US"/>
        </a:p>
      </dgm:t>
    </dgm:pt>
    <dgm:pt modelId="{3E70E9B8-1975-E94E-BF63-F0D65049F2D8}">
      <dgm:prSet phldrT="[Text]" custT="1"/>
      <dgm:spPr/>
      <dgm:t>
        <a:bodyPr/>
        <a:lstStyle/>
        <a:p>
          <a:r>
            <a:rPr lang="en-US" sz="2800" b="1" dirty="0"/>
            <a:t>Hyperactivity</a:t>
          </a:r>
        </a:p>
      </dgm:t>
    </dgm:pt>
    <dgm:pt modelId="{3A56EB51-5E52-154B-83E6-B345C79C5D30}" type="parTrans" cxnId="{2AFF2864-945A-F548-A41A-148FC210EC8C}">
      <dgm:prSet/>
      <dgm:spPr/>
      <dgm:t>
        <a:bodyPr/>
        <a:lstStyle/>
        <a:p>
          <a:endParaRPr lang="en-US"/>
        </a:p>
      </dgm:t>
    </dgm:pt>
    <dgm:pt modelId="{2552FE37-ED37-5D4B-B3F5-F7225B9F4CA2}" type="sibTrans" cxnId="{2AFF2864-945A-F548-A41A-148FC210EC8C}">
      <dgm:prSet/>
      <dgm:spPr/>
      <dgm:t>
        <a:bodyPr/>
        <a:lstStyle/>
        <a:p>
          <a:endParaRPr lang="en-US"/>
        </a:p>
      </dgm:t>
    </dgm:pt>
    <dgm:pt modelId="{813C0E86-E4C4-AF41-A1D5-374E609EF2A9}" type="pres">
      <dgm:prSet presAssocID="{96AEA217-4782-D044-B5ED-7D5CD51D326A}" presName="compositeShape" presStyleCnt="0">
        <dgm:presLayoutVars>
          <dgm:chMax val="7"/>
          <dgm:dir/>
          <dgm:resizeHandles val="exact"/>
        </dgm:presLayoutVars>
      </dgm:prSet>
      <dgm:spPr/>
    </dgm:pt>
    <dgm:pt modelId="{06B9CFB2-0041-EA44-B518-0F6E3EBBC15C}" type="pres">
      <dgm:prSet presAssocID="{69490B09-EF33-8247-96C2-9ACEEFD44595}" presName="circ1" presStyleLbl="vennNode1" presStyleIdx="0" presStyleCnt="3" custScaleX="110999"/>
      <dgm:spPr/>
    </dgm:pt>
    <dgm:pt modelId="{5551BD5E-986F-3741-888F-F9B1122FD202}" type="pres">
      <dgm:prSet presAssocID="{69490B09-EF33-8247-96C2-9ACEEFD4459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9BFD0BA-A1BA-9A49-8A90-55A7D8B7E960}" type="pres">
      <dgm:prSet presAssocID="{32744D96-9ECF-684D-B9A3-B058DD4718A3}" presName="circ2" presStyleLbl="vennNode1" presStyleIdx="1" presStyleCnt="3" custScaleX="112692"/>
      <dgm:spPr/>
    </dgm:pt>
    <dgm:pt modelId="{BA8109FD-E8A4-D145-8F6C-DB858A82B87D}" type="pres">
      <dgm:prSet presAssocID="{32744D96-9ECF-684D-B9A3-B058DD4718A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6D0198D-4879-2B42-B110-21EDA27FCAD3}" type="pres">
      <dgm:prSet presAssocID="{3E70E9B8-1975-E94E-BF63-F0D65049F2D8}" presName="circ3" presStyleLbl="vennNode1" presStyleIdx="2" presStyleCnt="3" custScaleX="121033"/>
      <dgm:spPr/>
    </dgm:pt>
    <dgm:pt modelId="{E3E8A7A6-1731-4540-A744-E5ECA650BC05}" type="pres">
      <dgm:prSet presAssocID="{3E70E9B8-1975-E94E-BF63-F0D65049F2D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C497F3B-E368-E647-83E3-D1E07777D5EA}" type="presOf" srcId="{3E70E9B8-1975-E94E-BF63-F0D65049F2D8}" destId="{D6D0198D-4879-2B42-B110-21EDA27FCAD3}" srcOrd="0" destOrd="0" presId="urn:microsoft.com/office/officeart/2005/8/layout/venn1"/>
    <dgm:cxn modelId="{2AFF2864-945A-F548-A41A-148FC210EC8C}" srcId="{96AEA217-4782-D044-B5ED-7D5CD51D326A}" destId="{3E70E9B8-1975-E94E-BF63-F0D65049F2D8}" srcOrd="2" destOrd="0" parTransId="{3A56EB51-5E52-154B-83E6-B345C79C5D30}" sibTransId="{2552FE37-ED37-5D4B-B3F5-F7225B9F4CA2}"/>
    <dgm:cxn modelId="{FF66744D-F55D-D74E-86CE-ABB221BC2685}" type="presOf" srcId="{32744D96-9ECF-684D-B9A3-B058DD4718A3}" destId="{BA8109FD-E8A4-D145-8F6C-DB858A82B87D}" srcOrd="1" destOrd="0" presId="urn:microsoft.com/office/officeart/2005/8/layout/venn1"/>
    <dgm:cxn modelId="{498FBE6E-6AB4-F043-9F2A-925C1136EA9E}" srcId="{96AEA217-4782-D044-B5ED-7D5CD51D326A}" destId="{69490B09-EF33-8247-96C2-9ACEEFD44595}" srcOrd="0" destOrd="0" parTransId="{DA05E5FF-1F4C-3F4A-AF15-2E3D096A1735}" sibTransId="{E6E18181-AA79-A342-B42B-DFA8651BD540}"/>
    <dgm:cxn modelId="{31743385-81B8-4A4E-961B-D1393309BC47}" type="presOf" srcId="{96AEA217-4782-D044-B5ED-7D5CD51D326A}" destId="{813C0E86-E4C4-AF41-A1D5-374E609EF2A9}" srcOrd="0" destOrd="0" presId="urn:microsoft.com/office/officeart/2005/8/layout/venn1"/>
    <dgm:cxn modelId="{1F72B694-904C-EF43-BF1E-3031AF804475}" type="presOf" srcId="{3E70E9B8-1975-E94E-BF63-F0D65049F2D8}" destId="{E3E8A7A6-1731-4540-A744-E5ECA650BC05}" srcOrd="1" destOrd="0" presId="urn:microsoft.com/office/officeart/2005/8/layout/venn1"/>
    <dgm:cxn modelId="{0A18FEAC-177C-764D-9F53-7417785859E3}" srcId="{96AEA217-4782-D044-B5ED-7D5CD51D326A}" destId="{32744D96-9ECF-684D-B9A3-B058DD4718A3}" srcOrd="1" destOrd="0" parTransId="{A54971D8-2193-6543-8F2C-640B198D8537}" sibTransId="{3A71EB8A-EAFD-0642-95B9-07760722D5A0}"/>
    <dgm:cxn modelId="{3B0EB8EC-7E2B-8E4F-8B87-C9E1D21B3884}" type="presOf" srcId="{69490B09-EF33-8247-96C2-9ACEEFD44595}" destId="{06B9CFB2-0041-EA44-B518-0F6E3EBBC15C}" srcOrd="0" destOrd="0" presId="urn:microsoft.com/office/officeart/2005/8/layout/venn1"/>
    <dgm:cxn modelId="{DEA96EF6-575B-E24C-A2D5-6AE9ABD28E04}" type="presOf" srcId="{69490B09-EF33-8247-96C2-9ACEEFD44595}" destId="{5551BD5E-986F-3741-888F-F9B1122FD202}" srcOrd="1" destOrd="0" presId="urn:microsoft.com/office/officeart/2005/8/layout/venn1"/>
    <dgm:cxn modelId="{013AB3F8-CFE9-9745-BC72-3D61B6630313}" type="presOf" srcId="{32744D96-9ECF-684D-B9A3-B058DD4718A3}" destId="{49BFD0BA-A1BA-9A49-8A90-55A7D8B7E960}" srcOrd="0" destOrd="0" presId="urn:microsoft.com/office/officeart/2005/8/layout/venn1"/>
    <dgm:cxn modelId="{925AF00D-A7B1-7D4C-8335-00DDBC2A5495}" type="presParOf" srcId="{813C0E86-E4C4-AF41-A1D5-374E609EF2A9}" destId="{06B9CFB2-0041-EA44-B518-0F6E3EBBC15C}" srcOrd="0" destOrd="0" presId="urn:microsoft.com/office/officeart/2005/8/layout/venn1"/>
    <dgm:cxn modelId="{25F3829E-2A95-5942-AED8-118C4D985708}" type="presParOf" srcId="{813C0E86-E4C4-AF41-A1D5-374E609EF2A9}" destId="{5551BD5E-986F-3741-888F-F9B1122FD202}" srcOrd="1" destOrd="0" presId="urn:microsoft.com/office/officeart/2005/8/layout/venn1"/>
    <dgm:cxn modelId="{03A78973-9943-D743-9C0B-2CA5DAD1839D}" type="presParOf" srcId="{813C0E86-E4C4-AF41-A1D5-374E609EF2A9}" destId="{49BFD0BA-A1BA-9A49-8A90-55A7D8B7E960}" srcOrd="2" destOrd="0" presId="urn:microsoft.com/office/officeart/2005/8/layout/venn1"/>
    <dgm:cxn modelId="{E151B912-EB09-4C43-A2A9-B11DD59076C8}" type="presParOf" srcId="{813C0E86-E4C4-AF41-A1D5-374E609EF2A9}" destId="{BA8109FD-E8A4-D145-8F6C-DB858A82B87D}" srcOrd="3" destOrd="0" presId="urn:microsoft.com/office/officeart/2005/8/layout/venn1"/>
    <dgm:cxn modelId="{C3DE3E34-21E6-0A42-91B1-32FAEE95B77D}" type="presParOf" srcId="{813C0E86-E4C4-AF41-A1D5-374E609EF2A9}" destId="{D6D0198D-4879-2B42-B110-21EDA27FCAD3}" srcOrd="4" destOrd="0" presId="urn:microsoft.com/office/officeart/2005/8/layout/venn1"/>
    <dgm:cxn modelId="{4CD39EA0-549A-EB4A-AA49-C2B8B4394138}" type="presParOf" srcId="{813C0E86-E4C4-AF41-A1D5-374E609EF2A9}" destId="{E3E8A7A6-1731-4540-A744-E5ECA650BC0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B69B39-1396-A049-8AD2-A227892D49A9}" type="doc">
      <dgm:prSet loTypeId="urn:microsoft.com/office/officeart/2005/8/layout/default" loCatId="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38F7C19-4370-A14E-9C41-A1B300959CC8}">
      <dgm:prSet phldrT="[Text]"/>
      <dgm:spPr/>
      <dgm:t>
        <a:bodyPr/>
        <a:lstStyle/>
        <a:p>
          <a:r>
            <a:rPr lang="en-US" b="1" dirty="0"/>
            <a:t>Organization skills training/executive functioning coaching</a:t>
          </a:r>
        </a:p>
      </dgm:t>
    </dgm:pt>
    <dgm:pt modelId="{80148A54-82A6-2C4A-AB21-66EC9B54261B}" type="parTrans" cxnId="{0E41947D-FDA3-4148-9849-30AA66DACD3A}">
      <dgm:prSet/>
      <dgm:spPr/>
      <dgm:t>
        <a:bodyPr/>
        <a:lstStyle/>
        <a:p>
          <a:endParaRPr lang="en-US" b="1"/>
        </a:p>
      </dgm:t>
    </dgm:pt>
    <dgm:pt modelId="{638FE922-1E5B-6D47-9B86-49C98E89F613}" type="sibTrans" cxnId="{0E41947D-FDA3-4148-9849-30AA66DACD3A}">
      <dgm:prSet/>
      <dgm:spPr/>
      <dgm:t>
        <a:bodyPr/>
        <a:lstStyle/>
        <a:p>
          <a:endParaRPr lang="en-US" b="1"/>
        </a:p>
      </dgm:t>
    </dgm:pt>
    <dgm:pt modelId="{D8C08B81-9AB5-504D-BA2E-0327647BFCF8}">
      <dgm:prSet phldrT="[Text]"/>
      <dgm:spPr/>
      <dgm:t>
        <a:bodyPr/>
        <a:lstStyle/>
        <a:p>
          <a:r>
            <a:rPr lang="en-US" b="1" dirty="0"/>
            <a:t>Homework support</a:t>
          </a:r>
        </a:p>
      </dgm:t>
    </dgm:pt>
    <dgm:pt modelId="{A9A999C4-0646-7548-A995-C47F2EF605F0}" type="parTrans" cxnId="{DFA5577A-DB2B-8242-86CA-4EB685C6B150}">
      <dgm:prSet/>
      <dgm:spPr/>
      <dgm:t>
        <a:bodyPr/>
        <a:lstStyle/>
        <a:p>
          <a:endParaRPr lang="en-US" b="1"/>
        </a:p>
      </dgm:t>
    </dgm:pt>
    <dgm:pt modelId="{EAB42B4C-AFE1-A44A-9DE7-A3B71AF0879E}" type="sibTrans" cxnId="{DFA5577A-DB2B-8242-86CA-4EB685C6B150}">
      <dgm:prSet/>
      <dgm:spPr/>
      <dgm:t>
        <a:bodyPr/>
        <a:lstStyle/>
        <a:p>
          <a:endParaRPr lang="en-US" b="1"/>
        </a:p>
      </dgm:t>
    </dgm:pt>
    <dgm:pt modelId="{CB637982-3373-E949-89D7-D9B987231129}">
      <dgm:prSet phldrT="[Text]"/>
      <dgm:spPr/>
      <dgm:t>
        <a:bodyPr/>
        <a:lstStyle/>
        <a:p>
          <a:r>
            <a:rPr lang="en-US" b="1" dirty="0"/>
            <a:t>Training adaptive skills (e.g. note taking, social skills)</a:t>
          </a:r>
        </a:p>
      </dgm:t>
    </dgm:pt>
    <dgm:pt modelId="{F25D9CDC-5493-1F41-930E-2E243A86CFA0}" type="parTrans" cxnId="{206A91A6-23B7-C148-A6AF-CA0234668936}">
      <dgm:prSet/>
      <dgm:spPr/>
      <dgm:t>
        <a:bodyPr/>
        <a:lstStyle/>
        <a:p>
          <a:endParaRPr lang="en-US" b="1"/>
        </a:p>
      </dgm:t>
    </dgm:pt>
    <dgm:pt modelId="{83B250F9-D752-2149-9B29-C69FB1AD2FD2}" type="sibTrans" cxnId="{206A91A6-23B7-C148-A6AF-CA0234668936}">
      <dgm:prSet/>
      <dgm:spPr/>
      <dgm:t>
        <a:bodyPr/>
        <a:lstStyle/>
        <a:p>
          <a:endParaRPr lang="en-US" b="1"/>
        </a:p>
      </dgm:t>
    </dgm:pt>
    <dgm:pt modelId="{4837FC55-0B4E-B54F-BC37-965D5041C991}" type="pres">
      <dgm:prSet presAssocID="{49B69B39-1396-A049-8AD2-A227892D49A9}" presName="diagram" presStyleCnt="0">
        <dgm:presLayoutVars>
          <dgm:dir/>
          <dgm:resizeHandles val="exact"/>
        </dgm:presLayoutVars>
      </dgm:prSet>
      <dgm:spPr/>
    </dgm:pt>
    <dgm:pt modelId="{DB9E6C36-B666-3643-B6BA-B5DCDB3220EF}" type="pres">
      <dgm:prSet presAssocID="{638F7C19-4370-A14E-9C41-A1B300959CC8}" presName="node" presStyleLbl="node1" presStyleIdx="0" presStyleCnt="3">
        <dgm:presLayoutVars>
          <dgm:bulletEnabled val="1"/>
        </dgm:presLayoutVars>
      </dgm:prSet>
      <dgm:spPr/>
    </dgm:pt>
    <dgm:pt modelId="{09B1904F-194A-8D49-A05C-1C683600B700}" type="pres">
      <dgm:prSet presAssocID="{638FE922-1E5B-6D47-9B86-49C98E89F613}" presName="sibTrans" presStyleCnt="0"/>
      <dgm:spPr/>
    </dgm:pt>
    <dgm:pt modelId="{4F4EB6C9-1FDE-8D48-A004-8FDCD9A84A87}" type="pres">
      <dgm:prSet presAssocID="{D8C08B81-9AB5-504D-BA2E-0327647BFCF8}" presName="node" presStyleLbl="node1" presStyleIdx="1" presStyleCnt="3">
        <dgm:presLayoutVars>
          <dgm:bulletEnabled val="1"/>
        </dgm:presLayoutVars>
      </dgm:prSet>
      <dgm:spPr/>
    </dgm:pt>
    <dgm:pt modelId="{BEBA764A-C7A5-714F-8CB4-9333C24CA26C}" type="pres">
      <dgm:prSet presAssocID="{EAB42B4C-AFE1-A44A-9DE7-A3B71AF0879E}" presName="sibTrans" presStyleCnt="0"/>
      <dgm:spPr/>
    </dgm:pt>
    <dgm:pt modelId="{A77FDCC7-1A1F-484B-91CE-B7765D23E7FB}" type="pres">
      <dgm:prSet presAssocID="{CB637982-3373-E949-89D7-D9B987231129}" presName="node" presStyleLbl="node1" presStyleIdx="2" presStyleCnt="3">
        <dgm:presLayoutVars>
          <dgm:bulletEnabled val="1"/>
        </dgm:presLayoutVars>
      </dgm:prSet>
      <dgm:spPr/>
    </dgm:pt>
  </dgm:ptLst>
  <dgm:cxnLst>
    <dgm:cxn modelId="{D891032E-A5CA-B343-A343-042168D0B1EC}" type="presOf" srcId="{D8C08B81-9AB5-504D-BA2E-0327647BFCF8}" destId="{4F4EB6C9-1FDE-8D48-A004-8FDCD9A84A87}" srcOrd="0" destOrd="0" presId="urn:microsoft.com/office/officeart/2005/8/layout/default"/>
    <dgm:cxn modelId="{577A5333-6C23-7746-9EBD-C229EAB1A154}" type="presOf" srcId="{638F7C19-4370-A14E-9C41-A1B300959CC8}" destId="{DB9E6C36-B666-3643-B6BA-B5DCDB3220EF}" srcOrd="0" destOrd="0" presId="urn:microsoft.com/office/officeart/2005/8/layout/default"/>
    <dgm:cxn modelId="{DFA5577A-DB2B-8242-86CA-4EB685C6B150}" srcId="{49B69B39-1396-A049-8AD2-A227892D49A9}" destId="{D8C08B81-9AB5-504D-BA2E-0327647BFCF8}" srcOrd="1" destOrd="0" parTransId="{A9A999C4-0646-7548-A995-C47F2EF605F0}" sibTransId="{EAB42B4C-AFE1-A44A-9DE7-A3B71AF0879E}"/>
    <dgm:cxn modelId="{0E41947D-FDA3-4148-9849-30AA66DACD3A}" srcId="{49B69B39-1396-A049-8AD2-A227892D49A9}" destId="{638F7C19-4370-A14E-9C41-A1B300959CC8}" srcOrd="0" destOrd="0" parTransId="{80148A54-82A6-2C4A-AB21-66EC9B54261B}" sibTransId="{638FE922-1E5B-6D47-9B86-49C98E89F613}"/>
    <dgm:cxn modelId="{206A91A6-23B7-C148-A6AF-CA0234668936}" srcId="{49B69B39-1396-A049-8AD2-A227892D49A9}" destId="{CB637982-3373-E949-89D7-D9B987231129}" srcOrd="2" destOrd="0" parTransId="{F25D9CDC-5493-1F41-930E-2E243A86CFA0}" sibTransId="{83B250F9-D752-2149-9B29-C69FB1AD2FD2}"/>
    <dgm:cxn modelId="{9869A4B2-6D6C-A54E-A053-39B6E9039A7E}" type="presOf" srcId="{CB637982-3373-E949-89D7-D9B987231129}" destId="{A77FDCC7-1A1F-484B-91CE-B7765D23E7FB}" srcOrd="0" destOrd="0" presId="urn:microsoft.com/office/officeart/2005/8/layout/default"/>
    <dgm:cxn modelId="{310042F5-F30B-9B48-A8CE-C0BA77077AA8}" type="presOf" srcId="{49B69B39-1396-A049-8AD2-A227892D49A9}" destId="{4837FC55-0B4E-B54F-BC37-965D5041C991}" srcOrd="0" destOrd="0" presId="urn:microsoft.com/office/officeart/2005/8/layout/default"/>
    <dgm:cxn modelId="{63669253-1C83-6040-8352-9198E6F120FB}" type="presParOf" srcId="{4837FC55-0B4E-B54F-BC37-965D5041C991}" destId="{DB9E6C36-B666-3643-B6BA-B5DCDB3220EF}" srcOrd="0" destOrd="0" presId="urn:microsoft.com/office/officeart/2005/8/layout/default"/>
    <dgm:cxn modelId="{A2084908-D2D0-8C41-9C12-43B41DEF6033}" type="presParOf" srcId="{4837FC55-0B4E-B54F-BC37-965D5041C991}" destId="{09B1904F-194A-8D49-A05C-1C683600B700}" srcOrd="1" destOrd="0" presId="urn:microsoft.com/office/officeart/2005/8/layout/default"/>
    <dgm:cxn modelId="{B353EDFC-677C-CE4E-BCD0-146317942F32}" type="presParOf" srcId="{4837FC55-0B4E-B54F-BC37-965D5041C991}" destId="{4F4EB6C9-1FDE-8D48-A004-8FDCD9A84A87}" srcOrd="2" destOrd="0" presId="urn:microsoft.com/office/officeart/2005/8/layout/default"/>
    <dgm:cxn modelId="{898D2568-90D4-0142-AF33-D8EF4D3A29B8}" type="presParOf" srcId="{4837FC55-0B4E-B54F-BC37-965D5041C991}" destId="{BEBA764A-C7A5-714F-8CB4-9333C24CA26C}" srcOrd="3" destOrd="0" presId="urn:microsoft.com/office/officeart/2005/8/layout/default"/>
    <dgm:cxn modelId="{44141BF3-46BB-AC4A-8B18-709C83245336}" type="presParOf" srcId="{4837FC55-0B4E-B54F-BC37-965D5041C991}" destId="{A77FDCC7-1A1F-484B-91CE-B7765D23E7F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473267-2223-46DD-ABEA-7C5FDCD0DFF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810040-4D4B-461E-B1BA-9E9E5D72B048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Get their attention</a:t>
          </a:r>
          <a:endParaRPr lang="en-US" dirty="0">
            <a:solidFill>
              <a:srgbClr val="FFFF00"/>
            </a:solidFill>
          </a:endParaRPr>
        </a:p>
      </dgm:t>
    </dgm:pt>
    <dgm:pt modelId="{2835D6AB-A43D-4FCA-8500-9767184C86EF}" type="parTrans" cxnId="{F650F558-5CD1-4CC3-AE26-7FA71E408A7D}">
      <dgm:prSet/>
      <dgm:spPr/>
      <dgm:t>
        <a:bodyPr/>
        <a:lstStyle/>
        <a:p>
          <a:endParaRPr lang="en-US"/>
        </a:p>
      </dgm:t>
    </dgm:pt>
    <dgm:pt modelId="{A6F48F86-2F90-43C9-9635-E5D89EEEC959}" type="sibTrans" cxnId="{F650F558-5CD1-4CC3-AE26-7FA71E408A7D}">
      <dgm:prSet/>
      <dgm:spPr/>
      <dgm:t>
        <a:bodyPr/>
        <a:lstStyle/>
        <a:p>
          <a:endParaRPr lang="en-US"/>
        </a:p>
      </dgm:t>
    </dgm:pt>
    <dgm:pt modelId="{04128B89-6036-45B2-A88F-09FF61827BAC}">
      <dgm:prSet/>
      <dgm:spPr/>
      <dgm:t>
        <a:bodyPr/>
        <a:lstStyle/>
        <a:p>
          <a:r>
            <a:rPr lang="en-US"/>
            <a:t>Eye contact </a:t>
          </a:r>
        </a:p>
      </dgm:t>
    </dgm:pt>
    <dgm:pt modelId="{08D1FD52-6516-484B-8837-F94970EE17B9}" type="parTrans" cxnId="{FCC37513-82CB-4E19-8DC6-3F22A7BF8F4D}">
      <dgm:prSet/>
      <dgm:spPr/>
      <dgm:t>
        <a:bodyPr/>
        <a:lstStyle/>
        <a:p>
          <a:endParaRPr lang="en-US"/>
        </a:p>
      </dgm:t>
    </dgm:pt>
    <dgm:pt modelId="{9BF5A0D5-8B77-4D3D-AE0E-15980C2CE291}" type="sibTrans" cxnId="{FCC37513-82CB-4E19-8DC6-3F22A7BF8F4D}">
      <dgm:prSet/>
      <dgm:spPr/>
      <dgm:t>
        <a:bodyPr/>
        <a:lstStyle/>
        <a:p>
          <a:endParaRPr lang="en-US"/>
        </a:p>
      </dgm:t>
    </dgm:pt>
    <dgm:pt modelId="{38998686-D6FE-46B2-8CC0-13E3E3109219}">
      <dgm:prSet/>
      <dgm:spPr/>
      <dgm:t>
        <a:bodyPr/>
        <a:lstStyle/>
        <a:p>
          <a:r>
            <a:rPr lang="en-US"/>
            <a:t>Non-verbal cues </a:t>
          </a:r>
        </a:p>
      </dgm:t>
    </dgm:pt>
    <dgm:pt modelId="{09B586AC-1F70-4EA8-B996-A342977B3EA3}" type="parTrans" cxnId="{3ADDC75E-C4EE-4CAE-B3A5-E48E40552E86}">
      <dgm:prSet/>
      <dgm:spPr/>
      <dgm:t>
        <a:bodyPr/>
        <a:lstStyle/>
        <a:p>
          <a:endParaRPr lang="en-US"/>
        </a:p>
      </dgm:t>
    </dgm:pt>
    <dgm:pt modelId="{6177D148-5220-463D-934F-0ADF9DDBE266}" type="sibTrans" cxnId="{3ADDC75E-C4EE-4CAE-B3A5-E48E40552E86}">
      <dgm:prSet/>
      <dgm:spPr/>
      <dgm:t>
        <a:bodyPr/>
        <a:lstStyle/>
        <a:p>
          <a:endParaRPr lang="en-US"/>
        </a:p>
      </dgm:t>
    </dgm:pt>
    <dgm:pt modelId="{A2ED4435-5E60-4F38-806F-EFB1F4B92A06}">
      <dgm:prSet/>
      <dgm:spPr/>
      <dgm:t>
        <a:bodyPr/>
        <a:lstStyle/>
        <a:p>
          <a:r>
            <a:rPr lang="en-US"/>
            <a:t>Give advanced notice to transitions</a:t>
          </a:r>
        </a:p>
      </dgm:t>
    </dgm:pt>
    <dgm:pt modelId="{FBCA2B79-4931-4231-8824-31637B0DA3AF}" type="parTrans" cxnId="{C1CCC88F-35B0-4A99-B6FE-7926C84626E7}">
      <dgm:prSet/>
      <dgm:spPr/>
      <dgm:t>
        <a:bodyPr/>
        <a:lstStyle/>
        <a:p>
          <a:endParaRPr lang="en-US"/>
        </a:p>
      </dgm:t>
    </dgm:pt>
    <dgm:pt modelId="{52561233-C9D5-4BEF-A120-64C7D9D2CA86}" type="sibTrans" cxnId="{C1CCC88F-35B0-4A99-B6FE-7926C84626E7}">
      <dgm:prSet/>
      <dgm:spPr/>
      <dgm:t>
        <a:bodyPr/>
        <a:lstStyle/>
        <a:p>
          <a:endParaRPr lang="en-US"/>
        </a:p>
      </dgm:t>
    </dgm:pt>
    <dgm:pt modelId="{377D1ABB-3858-4EE5-A259-E256DEC7FAB4}">
      <dgm:prSet/>
      <dgm:spPr/>
      <dgm:t>
        <a:bodyPr/>
        <a:lstStyle/>
        <a:p>
          <a:r>
            <a:rPr lang="en-US"/>
            <a:t>Give two choices </a:t>
          </a:r>
        </a:p>
      </dgm:t>
    </dgm:pt>
    <dgm:pt modelId="{B683BC2B-0BCF-4BF0-83BA-F087BDA019E8}" type="parTrans" cxnId="{C5055F21-81F4-48F4-93C9-6F0B21971C04}">
      <dgm:prSet/>
      <dgm:spPr/>
      <dgm:t>
        <a:bodyPr/>
        <a:lstStyle/>
        <a:p>
          <a:endParaRPr lang="en-US"/>
        </a:p>
      </dgm:t>
    </dgm:pt>
    <dgm:pt modelId="{02ACB077-FD77-4891-A60E-790B2F3BF21A}" type="sibTrans" cxnId="{C5055F21-81F4-48F4-93C9-6F0B21971C04}">
      <dgm:prSet/>
      <dgm:spPr/>
      <dgm:t>
        <a:bodyPr/>
        <a:lstStyle/>
        <a:p>
          <a:endParaRPr lang="en-US"/>
        </a:p>
      </dgm:t>
    </dgm:pt>
    <dgm:pt modelId="{A2609408-D1A0-45B6-97E5-C7F794384340}">
      <dgm:prSet/>
      <dgm:spPr/>
      <dgm:t>
        <a:bodyPr/>
        <a:lstStyle/>
        <a:p>
          <a:r>
            <a:rPr lang="en-US"/>
            <a:t>Frequent praise </a:t>
          </a:r>
        </a:p>
      </dgm:t>
    </dgm:pt>
    <dgm:pt modelId="{8ADD8B1D-71E2-4ECA-8FA8-83302CA3BAB2}" type="parTrans" cxnId="{331F960B-1B07-4D95-AF6F-7FA3707434C4}">
      <dgm:prSet/>
      <dgm:spPr/>
      <dgm:t>
        <a:bodyPr/>
        <a:lstStyle/>
        <a:p>
          <a:endParaRPr lang="en-US"/>
        </a:p>
      </dgm:t>
    </dgm:pt>
    <dgm:pt modelId="{13A31AD4-B29D-40A0-8B4A-061ABB18A476}" type="sibTrans" cxnId="{331F960B-1B07-4D95-AF6F-7FA3707434C4}">
      <dgm:prSet/>
      <dgm:spPr/>
      <dgm:t>
        <a:bodyPr/>
        <a:lstStyle/>
        <a:p>
          <a:endParaRPr lang="en-US"/>
        </a:p>
      </dgm:t>
    </dgm:pt>
    <dgm:pt modelId="{EC8D7ED1-A8C3-44C8-8D98-D261709CCFFE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Facial Expression</a:t>
          </a:r>
        </a:p>
      </dgm:t>
    </dgm:pt>
    <dgm:pt modelId="{E53406AB-1CF1-46E0-B725-79428AA40F29}" type="parTrans" cxnId="{267810E5-D5F5-444B-B2DA-24D5744E2BC8}">
      <dgm:prSet/>
      <dgm:spPr/>
      <dgm:t>
        <a:bodyPr/>
        <a:lstStyle/>
        <a:p>
          <a:endParaRPr lang="en-US"/>
        </a:p>
      </dgm:t>
    </dgm:pt>
    <dgm:pt modelId="{3B40C586-074D-4480-AC88-F221377D4783}" type="sibTrans" cxnId="{267810E5-D5F5-444B-B2DA-24D5744E2BC8}">
      <dgm:prSet/>
      <dgm:spPr/>
      <dgm:t>
        <a:bodyPr/>
        <a:lstStyle/>
        <a:p>
          <a:endParaRPr lang="en-US"/>
        </a:p>
      </dgm:t>
    </dgm:pt>
    <dgm:pt modelId="{582E583E-68C5-6F4D-A405-5B0F76788603}" type="pres">
      <dgm:prSet presAssocID="{F6473267-2223-46DD-ABEA-7C5FDCD0DFFE}" presName="vert0" presStyleCnt="0">
        <dgm:presLayoutVars>
          <dgm:dir/>
          <dgm:animOne val="branch"/>
          <dgm:animLvl val="lvl"/>
        </dgm:presLayoutVars>
      </dgm:prSet>
      <dgm:spPr/>
    </dgm:pt>
    <dgm:pt modelId="{D8F2C50C-F9A3-A643-A57C-0C21A01A9C24}" type="pres">
      <dgm:prSet presAssocID="{75810040-4D4B-461E-B1BA-9E9E5D72B048}" presName="thickLine" presStyleLbl="alignNode1" presStyleIdx="0" presStyleCnt="7"/>
      <dgm:spPr/>
    </dgm:pt>
    <dgm:pt modelId="{FB102C58-40A7-E947-955D-785C260CC0A8}" type="pres">
      <dgm:prSet presAssocID="{75810040-4D4B-461E-B1BA-9E9E5D72B048}" presName="horz1" presStyleCnt="0"/>
      <dgm:spPr/>
    </dgm:pt>
    <dgm:pt modelId="{564C0104-C565-5B4E-84BB-BC920C04A238}" type="pres">
      <dgm:prSet presAssocID="{75810040-4D4B-461E-B1BA-9E9E5D72B048}" presName="tx1" presStyleLbl="revTx" presStyleIdx="0" presStyleCnt="7"/>
      <dgm:spPr/>
    </dgm:pt>
    <dgm:pt modelId="{9FEC5060-AB21-5B46-A27E-165C13B90884}" type="pres">
      <dgm:prSet presAssocID="{75810040-4D4B-461E-B1BA-9E9E5D72B048}" presName="vert1" presStyleCnt="0"/>
      <dgm:spPr/>
    </dgm:pt>
    <dgm:pt modelId="{1801E97C-C1F0-D748-B184-D57F9CCCECE6}" type="pres">
      <dgm:prSet presAssocID="{04128B89-6036-45B2-A88F-09FF61827BAC}" presName="thickLine" presStyleLbl="alignNode1" presStyleIdx="1" presStyleCnt="7"/>
      <dgm:spPr/>
    </dgm:pt>
    <dgm:pt modelId="{289A75BC-94A2-E046-917D-5C367DA8B457}" type="pres">
      <dgm:prSet presAssocID="{04128B89-6036-45B2-A88F-09FF61827BAC}" presName="horz1" presStyleCnt="0"/>
      <dgm:spPr/>
    </dgm:pt>
    <dgm:pt modelId="{080C1628-6743-7C48-B075-4D7A4DA478BD}" type="pres">
      <dgm:prSet presAssocID="{04128B89-6036-45B2-A88F-09FF61827BAC}" presName="tx1" presStyleLbl="revTx" presStyleIdx="1" presStyleCnt="7"/>
      <dgm:spPr/>
    </dgm:pt>
    <dgm:pt modelId="{7E2B8688-C176-8142-85E4-419392EF4167}" type="pres">
      <dgm:prSet presAssocID="{04128B89-6036-45B2-A88F-09FF61827BAC}" presName="vert1" presStyleCnt="0"/>
      <dgm:spPr/>
    </dgm:pt>
    <dgm:pt modelId="{0D9A879F-6981-C845-BFDA-42536865753F}" type="pres">
      <dgm:prSet presAssocID="{38998686-D6FE-46B2-8CC0-13E3E3109219}" presName="thickLine" presStyleLbl="alignNode1" presStyleIdx="2" presStyleCnt="7"/>
      <dgm:spPr/>
    </dgm:pt>
    <dgm:pt modelId="{6D30D9C1-B9DA-0646-8F2F-CDC2761C0268}" type="pres">
      <dgm:prSet presAssocID="{38998686-D6FE-46B2-8CC0-13E3E3109219}" presName="horz1" presStyleCnt="0"/>
      <dgm:spPr/>
    </dgm:pt>
    <dgm:pt modelId="{4F74F633-E824-AB4D-892F-3C0D940A8F90}" type="pres">
      <dgm:prSet presAssocID="{38998686-D6FE-46B2-8CC0-13E3E3109219}" presName="tx1" presStyleLbl="revTx" presStyleIdx="2" presStyleCnt="7"/>
      <dgm:spPr/>
    </dgm:pt>
    <dgm:pt modelId="{77A386D4-426F-B14F-BE61-F86AE1626F5B}" type="pres">
      <dgm:prSet presAssocID="{38998686-D6FE-46B2-8CC0-13E3E3109219}" presName="vert1" presStyleCnt="0"/>
      <dgm:spPr/>
    </dgm:pt>
    <dgm:pt modelId="{04360BB5-AFC4-0B4B-AE46-6CF2A0D4F975}" type="pres">
      <dgm:prSet presAssocID="{A2ED4435-5E60-4F38-806F-EFB1F4B92A06}" presName="thickLine" presStyleLbl="alignNode1" presStyleIdx="3" presStyleCnt="7"/>
      <dgm:spPr/>
    </dgm:pt>
    <dgm:pt modelId="{D093AA9E-C35D-1B43-84DB-2FF485074363}" type="pres">
      <dgm:prSet presAssocID="{A2ED4435-5E60-4F38-806F-EFB1F4B92A06}" presName="horz1" presStyleCnt="0"/>
      <dgm:spPr/>
    </dgm:pt>
    <dgm:pt modelId="{4DE5EAA5-935F-BD46-BFDC-A9DA3A573A4A}" type="pres">
      <dgm:prSet presAssocID="{A2ED4435-5E60-4F38-806F-EFB1F4B92A06}" presName="tx1" presStyleLbl="revTx" presStyleIdx="3" presStyleCnt="7"/>
      <dgm:spPr/>
    </dgm:pt>
    <dgm:pt modelId="{03654322-7933-544F-8F2E-4375695F7504}" type="pres">
      <dgm:prSet presAssocID="{A2ED4435-5E60-4F38-806F-EFB1F4B92A06}" presName="vert1" presStyleCnt="0"/>
      <dgm:spPr/>
    </dgm:pt>
    <dgm:pt modelId="{75A53943-2F54-6F49-B2AE-1E9866FA2CCA}" type="pres">
      <dgm:prSet presAssocID="{377D1ABB-3858-4EE5-A259-E256DEC7FAB4}" presName="thickLine" presStyleLbl="alignNode1" presStyleIdx="4" presStyleCnt="7"/>
      <dgm:spPr/>
    </dgm:pt>
    <dgm:pt modelId="{472CE663-0976-594C-82D6-2B8C4C70FE0C}" type="pres">
      <dgm:prSet presAssocID="{377D1ABB-3858-4EE5-A259-E256DEC7FAB4}" presName="horz1" presStyleCnt="0"/>
      <dgm:spPr/>
    </dgm:pt>
    <dgm:pt modelId="{27D5EF6A-D069-1943-8BF1-A72C91D386F5}" type="pres">
      <dgm:prSet presAssocID="{377D1ABB-3858-4EE5-A259-E256DEC7FAB4}" presName="tx1" presStyleLbl="revTx" presStyleIdx="4" presStyleCnt="7"/>
      <dgm:spPr/>
    </dgm:pt>
    <dgm:pt modelId="{27061483-9957-D347-8588-1231DD3DD203}" type="pres">
      <dgm:prSet presAssocID="{377D1ABB-3858-4EE5-A259-E256DEC7FAB4}" presName="vert1" presStyleCnt="0"/>
      <dgm:spPr/>
    </dgm:pt>
    <dgm:pt modelId="{F7877704-9A83-0443-962E-2E258BF498EF}" type="pres">
      <dgm:prSet presAssocID="{A2609408-D1A0-45B6-97E5-C7F794384340}" presName="thickLine" presStyleLbl="alignNode1" presStyleIdx="5" presStyleCnt="7"/>
      <dgm:spPr/>
    </dgm:pt>
    <dgm:pt modelId="{1F55D7B3-9D95-3444-90FD-AC44B599269A}" type="pres">
      <dgm:prSet presAssocID="{A2609408-D1A0-45B6-97E5-C7F794384340}" presName="horz1" presStyleCnt="0"/>
      <dgm:spPr/>
    </dgm:pt>
    <dgm:pt modelId="{F2058513-BD72-624A-9B3D-2A725BC7D400}" type="pres">
      <dgm:prSet presAssocID="{A2609408-D1A0-45B6-97E5-C7F794384340}" presName="tx1" presStyleLbl="revTx" presStyleIdx="5" presStyleCnt="7"/>
      <dgm:spPr/>
    </dgm:pt>
    <dgm:pt modelId="{00DC927C-FEE8-D749-A6AC-DDDC157844B1}" type="pres">
      <dgm:prSet presAssocID="{A2609408-D1A0-45B6-97E5-C7F794384340}" presName="vert1" presStyleCnt="0"/>
      <dgm:spPr/>
    </dgm:pt>
    <dgm:pt modelId="{ABF73EF7-3609-D047-A8CA-61FEE0221D3C}" type="pres">
      <dgm:prSet presAssocID="{EC8D7ED1-A8C3-44C8-8D98-D261709CCFFE}" presName="thickLine" presStyleLbl="alignNode1" presStyleIdx="6" presStyleCnt="7"/>
      <dgm:spPr/>
    </dgm:pt>
    <dgm:pt modelId="{DFEAC62D-49F1-B14B-AE61-05A93E3608C2}" type="pres">
      <dgm:prSet presAssocID="{EC8D7ED1-A8C3-44C8-8D98-D261709CCFFE}" presName="horz1" presStyleCnt="0"/>
      <dgm:spPr/>
    </dgm:pt>
    <dgm:pt modelId="{C454D13C-0210-0A4D-91D8-5809DCD44334}" type="pres">
      <dgm:prSet presAssocID="{EC8D7ED1-A8C3-44C8-8D98-D261709CCFFE}" presName="tx1" presStyleLbl="revTx" presStyleIdx="6" presStyleCnt="7"/>
      <dgm:spPr/>
    </dgm:pt>
    <dgm:pt modelId="{E8C3D779-277D-5848-B206-139033AC7A71}" type="pres">
      <dgm:prSet presAssocID="{EC8D7ED1-A8C3-44C8-8D98-D261709CCFFE}" presName="vert1" presStyleCnt="0"/>
      <dgm:spPr/>
    </dgm:pt>
  </dgm:ptLst>
  <dgm:cxnLst>
    <dgm:cxn modelId="{331F960B-1B07-4D95-AF6F-7FA3707434C4}" srcId="{F6473267-2223-46DD-ABEA-7C5FDCD0DFFE}" destId="{A2609408-D1A0-45B6-97E5-C7F794384340}" srcOrd="5" destOrd="0" parTransId="{8ADD8B1D-71E2-4ECA-8FA8-83302CA3BAB2}" sibTransId="{13A31AD4-B29D-40A0-8B4A-061ABB18A476}"/>
    <dgm:cxn modelId="{FCC37513-82CB-4E19-8DC6-3F22A7BF8F4D}" srcId="{F6473267-2223-46DD-ABEA-7C5FDCD0DFFE}" destId="{04128B89-6036-45B2-A88F-09FF61827BAC}" srcOrd="1" destOrd="0" parTransId="{08D1FD52-6516-484B-8837-F94970EE17B9}" sibTransId="{9BF5A0D5-8B77-4D3D-AE0E-15980C2CE291}"/>
    <dgm:cxn modelId="{C5055F21-81F4-48F4-93C9-6F0B21971C04}" srcId="{F6473267-2223-46DD-ABEA-7C5FDCD0DFFE}" destId="{377D1ABB-3858-4EE5-A259-E256DEC7FAB4}" srcOrd="4" destOrd="0" parTransId="{B683BC2B-0BCF-4BF0-83BA-F087BDA019E8}" sibTransId="{02ACB077-FD77-4891-A60E-790B2F3BF21A}"/>
    <dgm:cxn modelId="{9D4F0B3E-0371-3E4B-89B6-78EC25DF2229}" type="presOf" srcId="{38998686-D6FE-46B2-8CC0-13E3E3109219}" destId="{4F74F633-E824-AB4D-892F-3C0D940A8F90}" srcOrd="0" destOrd="0" presId="urn:microsoft.com/office/officeart/2008/layout/LinedList"/>
    <dgm:cxn modelId="{3ADDC75E-C4EE-4CAE-B3A5-E48E40552E86}" srcId="{F6473267-2223-46DD-ABEA-7C5FDCD0DFFE}" destId="{38998686-D6FE-46B2-8CC0-13E3E3109219}" srcOrd="2" destOrd="0" parTransId="{09B586AC-1F70-4EA8-B996-A342977B3EA3}" sibTransId="{6177D148-5220-463D-934F-0ADF9DDBE266}"/>
    <dgm:cxn modelId="{0ACB2965-4D61-6347-959E-E329FA09F3F0}" type="presOf" srcId="{04128B89-6036-45B2-A88F-09FF61827BAC}" destId="{080C1628-6743-7C48-B075-4D7A4DA478BD}" srcOrd="0" destOrd="0" presId="urn:microsoft.com/office/officeart/2008/layout/LinedList"/>
    <dgm:cxn modelId="{B258CF45-9B51-B64C-AFDB-0DBAA324EAAB}" type="presOf" srcId="{A2609408-D1A0-45B6-97E5-C7F794384340}" destId="{F2058513-BD72-624A-9B3D-2A725BC7D400}" srcOrd="0" destOrd="0" presId="urn:microsoft.com/office/officeart/2008/layout/LinedList"/>
    <dgm:cxn modelId="{F58B0566-0000-4942-BA8F-8E09DF2ED31D}" type="presOf" srcId="{377D1ABB-3858-4EE5-A259-E256DEC7FAB4}" destId="{27D5EF6A-D069-1943-8BF1-A72C91D386F5}" srcOrd="0" destOrd="0" presId="urn:microsoft.com/office/officeart/2008/layout/LinedList"/>
    <dgm:cxn modelId="{F650F558-5CD1-4CC3-AE26-7FA71E408A7D}" srcId="{F6473267-2223-46DD-ABEA-7C5FDCD0DFFE}" destId="{75810040-4D4B-461E-B1BA-9E9E5D72B048}" srcOrd="0" destOrd="0" parTransId="{2835D6AB-A43D-4FCA-8500-9767184C86EF}" sibTransId="{A6F48F86-2F90-43C9-9635-E5D89EEEC959}"/>
    <dgm:cxn modelId="{C1CCC88F-35B0-4A99-B6FE-7926C84626E7}" srcId="{F6473267-2223-46DD-ABEA-7C5FDCD0DFFE}" destId="{A2ED4435-5E60-4F38-806F-EFB1F4B92A06}" srcOrd="3" destOrd="0" parTransId="{FBCA2B79-4931-4231-8824-31637B0DA3AF}" sibTransId="{52561233-C9D5-4BEF-A120-64C7D9D2CA86}"/>
    <dgm:cxn modelId="{D9923DA7-ABA7-3744-AEF9-ABE192E9B0C6}" type="presOf" srcId="{F6473267-2223-46DD-ABEA-7C5FDCD0DFFE}" destId="{582E583E-68C5-6F4D-A405-5B0F76788603}" srcOrd="0" destOrd="0" presId="urn:microsoft.com/office/officeart/2008/layout/LinedList"/>
    <dgm:cxn modelId="{644860C1-00B4-B544-A8D0-FF3ACB75358E}" type="presOf" srcId="{EC8D7ED1-A8C3-44C8-8D98-D261709CCFFE}" destId="{C454D13C-0210-0A4D-91D8-5809DCD44334}" srcOrd="0" destOrd="0" presId="urn:microsoft.com/office/officeart/2008/layout/LinedList"/>
    <dgm:cxn modelId="{8F2BD8E2-E51D-6C4C-904C-9B5DE6AFF6D5}" type="presOf" srcId="{75810040-4D4B-461E-B1BA-9E9E5D72B048}" destId="{564C0104-C565-5B4E-84BB-BC920C04A238}" srcOrd="0" destOrd="0" presId="urn:microsoft.com/office/officeart/2008/layout/LinedList"/>
    <dgm:cxn modelId="{E15FB8E3-4F92-7A4F-BACC-E4A810E4B889}" type="presOf" srcId="{A2ED4435-5E60-4F38-806F-EFB1F4B92A06}" destId="{4DE5EAA5-935F-BD46-BFDC-A9DA3A573A4A}" srcOrd="0" destOrd="0" presId="urn:microsoft.com/office/officeart/2008/layout/LinedList"/>
    <dgm:cxn modelId="{267810E5-D5F5-444B-B2DA-24D5744E2BC8}" srcId="{F6473267-2223-46DD-ABEA-7C5FDCD0DFFE}" destId="{EC8D7ED1-A8C3-44C8-8D98-D261709CCFFE}" srcOrd="6" destOrd="0" parTransId="{E53406AB-1CF1-46E0-B725-79428AA40F29}" sibTransId="{3B40C586-074D-4480-AC88-F221377D4783}"/>
    <dgm:cxn modelId="{3E9BE48F-5C6F-F742-949F-DB4590B99479}" type="presParOf" srcId="{582E583E-68C5-6F4D-A405-5B0F76788603}" destId="{D8F2C50C-F9A3-A643-A57C-0C21A01A9C24}" srcOrd="0" destOrd="0" presId="urn:microsoft.com/office/officeart/2008/layout/LinedList"/>
    <dgm:cxn modelId="{141E0960-84D7-234C-B9C3-A8048F9AE8EC}" type="presParOf" srcId="{582E583E-68C5-6F4D-A405-5B0F76788603}" destId="{FB102C58-40A7-E947-955D-785C260CC0A8}" srcOrd="1" destOrd="0" presId="urn:microsoft.com/office/officeart/2008/layout/LinedList"/>
    <dgm:cxn modelId="{0CCCBB21-F3EE-E74D-AB82-D1B6F6121610}" type="presParOf" srcId="{FB102C58-40A7-E947-955D-785C260CC0A8}" destId="{564C0104-C565-5B4E-84BB-BC920C04A238}" srcOrd="0" destOrd="0" presId="urn:microsoft.com/office/officeart/2008/layout/LinedList"/>
    <dgm:cxn modelId="{0EEBCC70-4C05-A143-9D74-DBD4F86CD9A6}" type="presParOf" srcId="{FB102C58-40A7-E947-955D-785C260CC0A8}" destId="{9FEC5060-AB21-5B46-A27E-165C13B90884}" srcOrd="1" destOrd="0" presId="urn:microsoft.com/office/officeart/2008/layout/LinedList"/>
    <dgm:cxn modelId="{EBCD567C-AA0D-664E-817F-06CDE8891D2E}" type="presParOf" srcId="{582E583E-68C5-6F4D-A405-5B0F76788603}" destId="{1801E97C-C1F0-D748-B184-D57F9CCCECE6}" srcOrd="2" destOrd="0" presId="urn:microsoft.com/office/officeart/2008/layout/LinedList"/>
    <dgm:cxn modelId="{738C630C-A888-6443-9B69-68183DEBFF92}" type="presParOf" srcId="{582E583E-68C5-6F4D-A405-5B0F76788603}" destId="{289A75BC-94A2-E046-917D-5C367DA8B457}" srcOrd="3" destOrd="0" presId="urn:microsoft.com/office/officeart/2008/layout/LinedList"/>
    <dgm:cxn modelId="{6593BE81-6AC8-3B44-9890-FF19F55F6785}" type="presParOf" srcId="{289A75BC-94A2-E046-917D-5C367DA8B457}" destId="{080C1628-6743-7C48-B075-4D7A4DA478BD}" srcOrd="0" destOrd="0" presId="urn:microsoft.com/office/officeart/2008/layout/LinedList"/>
    <dgm:cxn modelId="{C7787E3E-860B-9B47-8D12-A5DE73A848B4}" type="presParOf" srcId="{289A75BC-94A2-E046-917D-5C367DA8B457}" destId="{7E2B8688-C176-8142-85E4-419392EF4167}" srcOrd="1" destOrd="0" presId="urn:microsoft.com/office/officeart/2008/layout/LinedList"/>
    <dgm:cxn modelId="{FD47AE81-65CD-B447-8B39-54BC9ED26F8D}" type="presParOf" srcId="{582E583E-68C5-6F4D-A405-5B0F76788603}" destId="{0D9A879F-6981-C845-BFDA-42536865753F}" srcOrd="4" destOrd="0" presId="urn:microsoft.com/office/officeart/2008/layout/LinedList"/>
    <dgm:cxn modelId="{B9C3F7F1-78F2-EC40-89CD-6A64243FAA56}" type="presParOf" srcId="{582E583E-68C5-6F4D-A405-5B0F76788603}" destId="{6D30D9C1-B9DA-0646-8F2F-CDC2761C0268}" srcOrd="5" destOrd="0" presId="urn:microsoft.com/office/officeart/2008/layout/LinedList"/>
    <dgm:cxn modelId="{4F576A15-0969-BD4C-9828-935EE87906DF}" type="presParOf" srcId="{6D30D9C1-B9DA-0646-8F2F-CDC2761C0268}" destId="{4F74F633-E824-AB4D-892F-3C0D940A8F90}" srcOrd="0" destOrd="0" presId="urn:microsoft.com/office/officeart/2008/layout/LinedList"/>
    <dgm:cxn modelId="{4321E81E-98CF-344E-A45E-11E28CC0E380}" type="presParOf" srcId="{6D30D9C1-B9DA-0646-8F2F-CDC2761C0268}" destId="{77A386D4-426F-B14F-BE61-F86AE1626F5B}" srcOrd="1" destOrd="0" presId="urn:microsoft.com/office/officeart/2008/layout/LinedList"/>
    <dgm:cxn modelId="{DB93B644-9923-5E44-B531-64B0A2FF7A32}" type="presParOf" srcId="{582E583E-68C5-6F4D-A405-5B0F76788603}" destId="{04360BB5-AFC4-0B4B-AE46-6CF2A0D4F975}" srcOrd="6" destOrd="0" presId="urn:microsoft.com/office/officeart/2008/layout/LinedList"/>
    <dgm:cxn modelId="{348B19FA-0D9C-204A-B187-C45D00F8694F}" type="presParOf" srcId="{582E583E-68C5-6F4D-A405-5B0F76788603}" destId="{D093AA9E-C35D-1B43-84DB-2FF485074363}" srcOrd="7" destOrd="0" presId="urn:microsoft.com/office/officeart/2008/layout/LinedList"/>
    <dgm:cxn modelId="{F780BAE2-197E-F84B-8772-959CAEABBC03}" type="presParOf" srcId="{D093AA9E-C35D-1B43-84DB-2FF485074363}" destId="{4DE5EAA5-935F-BD46-BFDC-A9DA3A573A4A}" srcOrd="0" destOrd="0" presId="urn:microsoft.com/office/officeart/2008/layout/LinedList"/>
    <dgm:cxn modelId="{3D8B5BAE-2CC2-7E4F-8094-2B1AF1E5BAED}" type="presParOf" srcId="{D093AA9E-C35D-1B43-84DB-2FF485074363}" destId="{03654322-7933-544F-8F2E-4375695F7504}" srcOrd="1" destOrd="0" presId="urn:microsoft.com/office/officeart/2008/layout/LinedList"/>
    <dgm:cxn modelId="{BD426752-FA86-7046-9B32-64FA97066F9C}" type="presParOf" srcId="{582E583E-68C5-6F4D-A405-5B0F76788603}" destId="{75A53943-2F54-6F49-B2AE-1E9866FA2CCA}" srcOrd="8" destOrd="0" presId="urn:microsoft.com/office/officeart/2008/layout/LinedList"/>
    <dgm:cxn modelId="{2465EFED-5220-484F-9DE3-C3214EC942FE}" type="presParOf" srcId="{582E583E-68C5-6F4D-A405-5B0F76788603}" destId="{472CE663-0976-594C-82D6-2B8C4C70FE0C}" srcOrd="9" destOrd="0" presId="urn:microsoft.com/office/officeart/2008/layout/LinedList"/>
    <dgm:cxn modelId="{577A3DDE-8E20-9B4A-BAFB-76BFD4309EE5}" type="presParOf" srcId="{472CE663-0976-594C-82D6-2B8C4C70FE0C}" destId="{27D5EF6A-D069-1943-8BF1-A72C91D386F5}" srcOrd="0" destOrd="0" presId="urn:microsoft.com/office/officeart/2008/layout/LinedList"/>
    <dgm:cxn modelId="{C6A0D5B4-10C5-D949-A647-5B2DC2B8652E}" type="presParOf" srcId="{472CE663-0976-594C-82D6-2B8C4C70FE0C}" destId="{27061483-9957-D347-8588-1231DD3DD203}" srcOrd="1" destOrd="0" presId="urn:microsoft.com/office/officeart/2008/layout/LinedList"/>
    <dgm:cxn modelId="{05F23C25-45DD-6B45-B0A3-988204374418}" type="presParOf" srcId="{582E583E-68C5-6F4D-A405-5B0F76788603}" destId="{F7877704-9A83-0443-962E-2E258BF498EF}" srcOrd="10" destOrd="0" presId="urn:microsoft.com/office/officeart/2008/layout/LinedList"/>
    <dgm:cxn modelId="{6DC15862-0235-BE49-B94C-BEA31C553434}" type="presParOf" srcId="{582E583E-68C5-6F4D-A405-5B0F76788603}" destId="{1F55D7B3-9D95-3444-90FD-AC44B599269A}" srcOrd="11" destOrd="0" presId="urn:microsoft.com/office/officeart/2008/layout/LinedList"/>
    <dgm:cxn modelId="{FFD9508F-8F8A-B04D-8977-C0C7F7C2B7AA}" type="presParOf" srcId="{1F55D7B3-9D95-3444-90FD-AC44B599269A}" destId="{F2058513-BD72-624A-9B3D-2A725BC7D400}" srcOrd="0" destOrd="0" presId="urn:microsoft.com/office/officeart/2008/layout/LinedList"/>
    <dgm:cxn modelId="{94EC4ECF-A537-064A-A844-CC7902A1C06B}" type="presParOf" srcId="{1F55D7B3-9D95-3444-90FD-AC44B599269A}" destId="{00DC927C-FEE8-D749-A6AC-DDDC157844B1}" srcOrd="1" destOrd="0" presId="urn:microsoft.com/office/officeart/2008/layout/LinedList"/>
    <dgm:cxn modelId="{42F2CE51-6C6D-8648-82C7-52F244135ACE}" type="presParOf" srcId="{582E583E-68C5-6F4D-A405-5B0F76788603}" destId="{ABF73EF7-3609-D047-A8CA-61FEE0221D3C}" srcOrd="12" destOrd="0" presId="urn:microsoft.com/office/officeart/2008/layout/LinedList"/>
    <dgm:cxn modelId="{3DE6083B-957B-C846-A8D0-24443BD8128F}" type="presParOf" srcId="{582E583E-68C5-6F4D-A405-5B0F76788603}" destId="{DFEAC62D-49F1-B14B-AE61-05A93E3608C2}" srcOrd="13" destOrd="0" presId="urn:microsoft.com/office/officeart/2008/layout/LinedList"/>
    <dgm:cxn modelId="{058CDB6B-DF2E-8248-B002-4E55A642052D}" type="presParOf" srcId="{DFEAC62D-49F1-B14B-AE61-05A93E3608C2}" destId="{C454D13C-0210-0A4D-91D8-5809DCD44334}" srcOrd="0" destOrd="0" presId="urn:microsoft.com/office/officeart/2008/layout/LinedList"/>
    <dgm:cxn modelId="{D0245560-BF28-0044-8D52-E9626B22144A}" type="presParOf" srcId="{DFEAC62D-49F1-B14B-AE61-05A93E3608C2}" destId="{E8C3D779-277D-5848-B206-139033AC7A7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AFCF84-31F1-2649-BB3F-AA189C54F271}" type="doc">
      <dgm:prSet loTypeId="urn:microsoft.com/office/officeart/2005/8/layout/StepDownProcess" loCatId="" qsTypeId="urn:microsoft.com/office/officeart/2005/8/quickstyle/3d1" qsCatId="3D" csTypeId="urn:microsoft.com/office/officeart/2005/8/colors/colorful5" csCatId="colorful" phldr="1"/>
      <dgm:spPr/>
    </dgm:pt>
    <dgm:pt modelId="{E5EC608B-ADF4-9042-AD4F-6455F7F4306D}">
      <dgm:prSet phldrT="[Text]" custT="1"/>
      <dgm:spPr/>
      <dgm:t>
        <a:bodyPr/>
        <a:lstStyle/>
        <a:p>
          <a:r>
            <a:rPr lang="en-US" sz="3300" b="1" dirty="0"/>
            <a:t>Untreated </a:t>
          </a:r>
        </a:p>
        <a:p>
          <a:r>
            <a:rPr lang="en-US" sz="3300" b="1" dirty="0"/>
            <a:t>ADHD</a:t>
          </a:r>
        </a:p>
      </dgm:t>
    </dgm:pt>
    <dgm:pt modelId="{4D8A57C3-3A7D-E240-B6FB-5DF0C8D52D68}" type="parTrans" cxnId="{1FA47A44-F3D8-B047-840F-F46B8022C8F2}">
      <dgm:prSet/>
      <dgm:spPr/>
      <dgm:t>
        <a:bodyPr/>
        <a:lstStyle/>
        <a:p>
          <a:endParaRPr lang="en-US" sz="1500" b="1"/>
        </a:p>
      </dgm:t>
    </dgm:pt>
    <dgm:pt modelId="{9A19CCC4-F74B-604C-9E04-FE56BA42458A}" type="sibTrans" cxnId="{1FA47A44-F3D8-B047-840F-F46B8022C8F2}">
      <dgm:prSet/>
      <dgm:spPr/>
      <dgm:t>
        <a:bodyPr/>
        <a:lstStyle/>
        <a:p>
          <a:endParaRPr lang="en-US" sz="1500" b="1"/>
        </a:p>
      </dgm:t>
    </dgm:pt>
    <dgm:pt modelId="{0E1D6C74-7D5A-5A47-A766-3A0422A2DECA}">
      <dgm:prSet phldrT="[Text]" custT="1"/>
      <dgm:spPr/>
      <dgm:t>
        <a:bodyPr/>
        <a:lstStyle/>
        <a:p>
          <a:r>
            <a:rPr lang="en-US" sz="1800" b="1" dirty="0"/>
            <a:t>School failure</a:t>
          </a:r>
        </a:p>
        <a:p>
          <a:r>
            <a:rPr lang="en-US" sz="1800" b="1" dirty="0"/>
            <a:t>Suspension</a:t>
          </a:r>
        </a:p>
        <a:p>
          <a:r>
            <a:rPr lang="en-US" sz="1800" b="1" dirty="0"/>
            <a:t>Expulsion</a:t>
          </a:r>
        </a:p>
        <a:p>
          <a:r>
            <a:rPr lang="en-US" sz="1800" b="1" dirty="0"/>
            <a:t>School refusal </a:t>
          </a:r>
        </a:p>
        <a:p>
          <a:r>
            <a:rPr lang="en-US" sz="1800" b="1" dirty="0"/>
            <a:t>Dropout</a:t>
          </a:r>
        </a:p>
      </dgm:t>
    </dgm:pt>
    <dgm:pt modelId="{00DC8B0D-71D4-FA4F-92DC-FBE8C7ACCC21}" type="parTrans" cxnId="{7951A476-1C60-684A-8B66-4E36539FE94D}">
      <dgm:prSet/>
      <dgm:spPr/>
      <dgm:t>
        <a:bodyPr/>
        <a:lstStyle/>
        <a:p>
          <a:endParaRPr lang="en-US" sz="1500" b="1"/>
        </a:p>
      </dgm:t>
    </dgm:pt>
    <dgm:pt modelId="{E4FCC174-EFE3-FB47-BC5E-5D9D5176CA5B}" type="sibTrans" cxnId="{7951A476-1C60-684A-8B66-4E36539FE94D}">
      <dgm:prSet/>
      <dgm:spPr/>
      <dgm:t>
        <a:bodyPr/>
        <a:lstStyle/>
        <a:p>
          <a:endParaRPr lang="en-US" sz="1500" b="1"/>
        </a:p>
      </dgm:t>
    </dgm:pt>
    <dgm:pt modelId="{56E9FBA0-2770-DD4C-A73D-D937B2AE73B3}">
      <dgm:prSet phldrT="[Text]" custT="1"/>
      <dgm:spPr/>
      <dgm:t>
        <a:bodyPr/>
        <a:lstStyle/>
        <a:p>
          <a:r>
            <a:rPr lang="en-US" sz="1500" b="1" dirty="0"/>
            <a:t>Unemployment/Underemployment</a:t>
          </a:r>
        </a:p>
        <a:p>
          <a:r>
            <a:rPr lang="en-US" sz="1500" b="1" dirty="0"/>
            <a:t>Legal issues</a:t>
          </a:r>
        </a:p>
        <a:p>
          <a:r>
            <a:rPr lang="en-US" sz="1500" b="1" dirty="0"/>
            <a:t>Incarceration</a:t>
          </a:r>
        </a:p>
        <a:p>
          <a:r>
            <a:rPr lang="en-US" sz="1500" b="1" dirty="0"/>
            <a:t>Poorer mental health</a:t>
          </a:r>
        </a:p>
        <a:p>
          <a:r>
            <a:rPr lang="en-US" sz="1500" b="1" dirty="0"/>
            <a:t>Poorer physical health</a:t>
          </a:r>
        </a:p>
        <a:p>
          <a:r>
            <a:rPr lang="en-US" sz="1500" b="1" dirty="0"/>
            <a:t>Substance use and addiction</a:t>
          </a:r>
        </a:p>
      </dgm:t>
    </dgm:pt>
    <dgm:pt modelId="{9B2C8927-6E09-BF42-9755-B1F5D1487837}" type="parTrans" cxnId="{26B32FD4-3514-ED46-9571-31C0501C3FDF}">
      <dgm:prSet/>
      <dgm:spPr/>
      <dgm:t>
        <a:bodyPr/>
        <a:lstStyle/>
        <a:p>
          <a:endParaRPr lang="en-US" sz="1500" b="1"/>
        </a:p>
      </dgm:t>
    </dgm:pt>
    <dgm:pt modelId="{12827D92-9858-314D-95BB-1B5478D864C5}" type="sibTrans" cxnId="{26B32FD4-3514-ED46-9571-31C0501C3FDF}">
      <dgm:prSet/>
      <dgm:spPr/>
      <dgm:t>
        <a:bodyPr/>
        <a:lstStyle/>
        <a:p>
          <a:endParaRPr lang="en-US" sz="1500" b="1"/>
        </a:p>
      </dgm:t>
    </dgm:pt>
    <dgm:pt modelId="{F521722A-6943-8642-868A-6FFE3BE3C44C}" type="pres">
      <dgm:prSet presAssocID="{74AFCF84-31F1-2649-BB3F-AA189C54F271}" presName="rootnode" presStyleCnt="0">
        <dgm:presLayoutVars>
          <dgm:chMax/>
          <dgm:chPref/>
          <dgm:dir/>
          <dgm:animLvl val="lvl"/>
        </dgm:presLayoutVars>
      </dgm:prSet>
      <dgm:spPr/>
    </dgm:pt>
    <dgm:pt modelId="{9F01820E-3E90-D342-8BA8-56ED10B7FC6B}" type="pres">
      <dgm:prSet presAssocID="{E5EC608B-ADF4-9042-AD4F-6455F7F4306D}" presName="composite" presStyleCnt="0"/>
      <dgm:spPr/>
    </dgm:pt>
    <dgm:pt modelId="{092A92AD-5A63-0345-9265-68BF6A55AEE6}" type="pres">
      <dgm:prSet presAssocID="{E5EC608B-ADF4-9042-AD4F-6455F7F4306D}" presName="bentUpArrow1" presStyleLbl="alignImgPlace1" presStyleIdx="0" presStyleCnt="2"/>
      <dgm:spPr/>
    </dgm:pt>
    <dgm:pt modelId="{E8E0302A-AA05-EA49-9A60-7ABBDF5F582E}" type="pres">
      <dgm:prSet presAssocID="{E5EC608B-ADF4-9042-AD4F-6455F7F4306D}" presName="ParentText" presStyleLbl="node1" presStyleIdx="0" presStyleCnt="3" custScaleX="133827">
        <dgm:presLayoutVars>
          <dgm:chMax val="1"/>
          <dgm:chPref val="1"/>
          <dgm:bulletEnabled val="1"/>
        </dgm:presLayoutVars>
      </dgm:prSet>
      <dgm:spPr/>
    </dgm:pt>
    <dgm:pt modelId="{81AC11BD-1493-8041-9A20-DC0AD358B3D2}" type="pres">
      <dgm:prSet presAssocID="{E5EC608B-ADF4-9042-AD4F-6455F7F4306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AD751CE8-E46A-CB4F-AFB7-54FBC5903EE6}" type="pres">
      <dgm:prSet presAssocID="{9A19CCC4-F74B-604C-9E04-FE56BA42458A}" presName="sibTrans" presStyleCnt="0"/>
      <dgm:spPr/>
    </dgm:pt>
    <dgm:pt modelId="{774B5D00-9445-734A-AC84-0CBEFBEA1F54}" type="pres">
      <dgm:prSet presAssocID="{0E1D6C74-7D5A-5A47-A766-3A0422A2DECA}" presName="composite" presStyleCnt="0"/>
      <dgm:spPr/>
    </dgm:pt>
    <dgm:pt modelId="{5ECAE5C5-C4B2-6B42-A272-6C33BD46387F}" type="pres">
      <dgm:prSet presAssocID="{0E1D6C74-7D5A-5A47-A766-3A0422A2DECA}" presName="bentUpArrow1" presStyleLbl="alignImgPlace1" presStyleIdx="1" presStyleCnt="2"/>
      <dgm:spPr/>
    </dgm:pt>
    <dgm:pt modelId="{48C0E273-9C6F-A442-9909-48DD0212BF6A}" type="pres">
      <dgm:prSet presAssocID="{0E1D6C74-7D5A-5A47-A766-3A0422A2DECA}" presName="ParentText" presStyleLbl="node1" presStyleIdx="1" presStyleCnt="3" custScaleX="132419">
        <dgm:presLayoutVars>
          <dgm:chMax val="1"/>
          <dgm:chPref val="1"/>
          <dgm:bulletEnabled val="1"/>
        </dgm:presLayoutVars>
      </dgm:prSet>
      <dgm:spPr/>
    </dgm:pt>
    <dgm:pt modelId="{16443CFE-BAFA-BF4E-B303-8FFD306AB0F6}" type="pres">
      <dgm:prSet presAssocID="{0E1D6C74-7D5A-5A47-A766-3A0422A2DECA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5E110FE-CFE9-E44E-B184-AE8F08A0B460}" type="pres">
      <dgm:prSet presAssocID="{E4FCC174-EFE3-FB47-BC5E-5D9D5176CA5B}" presName="sibTrans" presStyleCnt="0"/>
      <dgm:spPr/>
    </dgm:pt>
    <dgm:pt modelId="{90BFFC56-AE68-3C42-A4D0-3278D833FFA4}" type="pres">
      <dgm:prSet presAssocID="{56E9FBA0-2770-DD4C-A73D-D937B2AE73B3}" presName="composite" presStyleCnt="0"/>
      <dgm:spPr/>
    </dgm:pt>
    <dgm:pt modelId="{251AA12A-70B8-E442-B3BC-28378E4CD42A}" type="pres">
      <dgm:prSet presAssocID="{56E9FBA0-2770-DD4C-A73D-D937B2AE73B3}" presName="ParentText" presStyleLbl="node1" presStyleIdx="2" presStyleCnt="3" custScaleX="126298" custScaleY="111951">
        <dgm:presLayoutVars>
          <dgm:chMax val="1"/>
          <dgm:chPref val="1"/>
          <dgm:bulletEnabled val="1"/>
        </dgm:presLayoutVars>
      </dgm:prSet>
      <dgm:spPr/>
    </dgm:pt>
  </dgm:ptLst>
  <dgm:cxnLst>
    <dgm:cxn modelId="{528BAD21-40FB-474C-BEEC-1094AB841BD0}" type="presOf" srcId="{74AFCF84-31F1-2649-BB3F-AA189C54F271}" destId="{F521722A-6943-8642-868A-6FFE3BE3C44C}" srcOrd="0" destOrd="0" presId="urn:microsoft.com/office/officeart/2005/8/layout/StepDownProcess"/>
    <dgm:cxn modelId="{56CAD630-2CD3-E04B-8A80-EB17657C1FA1}" type="presOf" srcId="{0E1D6C74-7D5A-5A47-A766-3A0422A2DECA}" destId="{48C0E273-9C6F-A442-9909-48DD0212BF6A}" srcOrd="0" destOrd="0" presId="urn:microsoft.com/office/officeart/2005/8/layout/StepDownProcess"/>
    <dgm:cxn modelId="{1FA47A44-F3D8-B047-840F-F46B8022C8F2}" srcId="{74AFCF84-31F1-2649-BB3F-AA189C54F271}" destId="{E5EC608B-ADF4-9042-AD4F-6455F7F4306D}" srcOrd="0" destOrd="0" parTransId="{4D8A57C3-3A7D-E240-B6FB-5DF0C8D52D68}" sibTransId="{9A19CCC4-F74B-604C-9E04-FE56BA42458A}"/>
    <dgm:cxn modelId="{EEBC076E-807C-9A42-AE24-B680796EEB8F}" type="presOf" srcId="{E5EC608B-ADF4-9042-AD4F-6455F7F4306D}" destId="{E8E0302A-AA05-EA49-9A60-7ABBDF5F582E}" srcOrd="0" destOrd="0" presId="urn:microsoft.com/office/officeart/2005/8/layout/StepDownProcess"/>
    <dgm:cxn modelId="{86BA8074-2D9A-E244-85DB-C439B41D293E}" type="presOf" srcId="{56E9FBA0-2770-DD4C-A73D-D937B2AE73B3}" destId="{251AA12A-70B8-E442-B3BC-28378E4CD42A}" srcOrd="0" destOrd="0" presId="urn:microsoft.com/office/officeart/2005/8/layout/StepDownProcess"/>
    <dgm:cxn modelId="{7951A476-1C60-684A-8B66-4E36539FE94D}" srcId="{74AFCF84-31F1-2649-BB3F-AA189C54F271}" destId="{0E1D6C74-7D5A-5A47-A766-3A0422A2DECA}" srcOrd="1" destOrd="0" parTransId="{00DC8B0D-71D4-FA4F-92DC-FBE8C7ACCC21}" sibTransId="{E4FCC174-EFE3-FB47-BC5E-5D9D5176CA5B}"/>
    <dgm:cxn modelId="{26B32FD4-3514-ED46-9571-31C0501C3FDF}" srcId="{74AFCF84-31F1-2649-BB3F-AA189C54F271}" destId="{56E9FBA0-2770-DD4C-A73D-D937B2AE73B3}" srcOrd="2" destOrd="0" parTransId="{9B2C8927-6E09-BF42-9755-B1F5D1487837}" sibTransId="{12827D92-9858-314D-95BB-1B5478D864C5}"/>
    <dgm:cxn modelId="{914E68B0-F148-4C4F-9CC2-D76270B888BC}" type="presParOf" srcId="{F521722A-6943-8642-868A-6FFE3BE3C44C}" destId="{9F01820E-3E90-D342-8BA8-56ED10B7FC6B}" srcOrd="0" destOrd="0" presId="urn:microsoft.com/office/officeart/2005/8/layout/StepDownProcess"/>
    <dgm:cxn modelId="{6A6A19D5-C928-7448-A55E-F42A6D193A05}" type="presParOf" srcId="{9F01820E-3E90-D342-8BA8-56ED10B7FC6B}" destId="{092A92AD-5A63-0345-9265-68BF6A55AEE6}" srcOrd="0" destOrd="0" presId="urn:microsoft.com/office/officeart/2005/8/layout/StepDownProcess"/>
    <dgm:cxn modelId="{98724E0C-7C18-534B-B17F-8FF5128F6242}" type="presParOf" srcId="{9F01820E-3E90-D342-8BA8-56ED10B7FC6B}" destId="{E8E0302A-AA05-EA49-9A60-7ABBDF5F582E}" srcOrd="1" destOrd="0" presId="urn:microsoft.com/office/officeart/2005/8/layout/StepDownProcess"/>
    <dgm:cxn modelId="{161452A2-6925-644E-87AA-A70A4671B8E1}" type="presParOf" srcId="{9F01820E-3E90-D342-8BA8-56ED10B7FC6B}" destId="{81AC11BD-1493-8041-9A20-DC0AD358B3D2}" srcOrd="2" destOrd="0" presId="urn:microsoft.com/office/officeart/2005/8/layout/StepDownProcess"/>
    <dgm:cxn modelId="{7EB6F225-0E14-CA46-A8FF-91FB21E80143}" type="presParOf" srcId="{F521722A-6943-8642-868A-6FFE3BE3C44C}" destId="{AD751CE8-E46A-CB4F-AFB7-54FBC5903EE6}" srcOrd="1" destOrd="0" presId="urn:microsoft.com/office/officeart/2005/8/layout/StepDownProcess"/>
    <dgm:cxn modelId="{9ED5964A-A107-694C-954A-5009DEADC028}" type="presParOf" srcId="{F521722A-6943-8642-868A-6FFE3BE3C44C}" destId="{774B5D00-9445-734A-AC84-0CBEFBEA1F54}" srcOrd="2" destOrd="0" presId="urn:microsoft.com/office/officeart/2005/8/layout/StepDownProcess"/>
    <dgm:cxn modelId="{737F2764-92FF-454C-8EE2-EECA3FA29F41}" type="presParOf" srcId="{774B5D00-9445-734A-AC84-0CBEFBEA1F54}" destId="{5ECAE5C5-C4B2-6B42-A272-6C33BD46387F}" srcOrd="0" destOrd="0" presId="urn:microsoft.com/office/officeart/2005/8/layout/StepDownProcess"/>
    <dgm:cxn modelId="{D6FA2CD2-5B6A-8D44-A4BC-75A8CE588517}" type="presParOf" srcId="{774B5D00-9445-734A-AC84-0CBEFBEA1F54}" destId="{48C0E273-9C6F-A442-9909-48DD0212BF6A}" srcOrd="1" destOrd="0" presId="urn:microsoft.com/office/officeart/2005/8/layout/StepDownProcess"/>
    <dgm:cxn modelId="{C34A540D-CBEC-4943-9C7F-682287DAC9BC}" type="presParOf" srcId="{774B5D00-9445-734A-AC84-0CBEFBEA1F54}" destId="{16443CFE-BAFA-BF4E-B303-8FFD306AB0F6}" srcOrd="2" destOrd="0" presId="urn:microsoft.com/office/officeart/2005/8/layout/StepDownProcess"/>
    <dgm:cxn modelId="{41C604B9-DA02-A347-8CA1-F676F5D55CC7}" type="presParOf" srcId="{F521722A-6943-8642-868A-6FFE3BE3C44C}" destId="{35E110FE-CFE9-E44E-B184-AE8F08A0B460}" srcOrd="3" destOrd="0" presId="urn:microsoft.com/office/officeart/2005/8/layout/StepDownProcess"/>
    <dgm:cxn modelId="{1292C948-6758-D24A-B369-C9904B63B256}" type="presParOf" srcId="{F521722A-6943-8642-868A-6FFE3BE3C44C}" destId="{90BFFC56-AE68-3C42-A4D0-3278D833FFA4}" srcOrd="4" destOrd="0" presId="urn:microsoft.com/office/officeart/2005/8/layout/StepDownProcess"/>
    <dgm:cxn modelId="{2D782107-C52D-B142-8933-0F502D5866BC}" type="presParOf" srcId="{90BFFC56-AE68-3C42-A4D0-3278D833FFA4}" destId="{251AA12A-70B8-E442-B3BC-28378E4CD42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9CFB2-0041-EA44-B518-0F6E3EBBC15C}">
      <dsp:nvSpPr>
        <dsp:cNvPr id="0" name=""/>
        <dsp:cNvSpPr/>
      </dsp:nvSpPr>
      <dsp:spPr>
        <a:xfrm>
          <a:off x="2632015" y="153429"/>
          <a:ext cx="3523564" cy="317441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Inattention</a:t>
          </a:r>
        </a:p>
      </dsp:txBody>
      <dsp:txXfrm>
        <a:off x="3101823" y="708951"/>
        <a:ext cx="2583947" cy="1428485"/>
      </dsp:txXfrm>
    </dsp:sp>
    <dsp:sp modelId="{49BFD0BA-A1BA-9A49-8A90-55A7D8B7E960}">
      <dsp:nvSpPr>
        <dsp:cNvPr id="0" name=""/>
        <dsp:cNvSpPr/>
      </dsp:nvSpPr>
      <dsp:spPr>
        <a:xfrm>
          <a:off x="3750577" y="2137436"/>
          <a:ext cx="3577307" cy="3174411"/>
        </a:xfrm>
        <a:prstGeom prst="ellipse">
          <a:avLst/>
        </a:prstGeom>
        <a:solidFill>
          <a:schemeClr val="accent4">
            <a:alpha val="50000"/>
            <a:hueOff val="3299968"/>
            <a:satOff val="-14601"/>
            <a:lumOff val="-245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Impulsivity</a:t>
          </a:r>
        </a:p>
      </dsp:txBody>
      <dsp:txXfrm>
        <a:off x="4844636" y="2957493"/>
        <a:ext cx="2146384" cy="1745926"/>
      </dsp:txXfrm>
    </dsp:sp>
    <dsp:sp modelId="{D6D0198D-4879-2B42-B110-21EDA27FCAD3}">
      <dsp:nvSpPr>
        <dsp:cNvPr id="0" name=""/>
        <dsp:cNvSpPr/>
      </dsp:nvSpPr>
      <dsp:spPr>
        <a:xfrm>
          <a:off x="1327321" y="2137436"/>
          <a:ext cx="3842085" cy="3174411"/>
        </a:xfrm>
        <a:prstGeom prst="ellipse">
          <a:avLst/>
        </a:prstGeom>
        <a:solidFill>
          <a:schemeClr val="accent4">
            <a:alpha val="50000"/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Hyperactivity</a:t>
          </a:r>
        </a:p>
      </dsp:txBody>
      <dsp:txXfrm>
        <a:off x="1689117" y="2957493"/>
        <a:ext cx="2305251" cy="1745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E6C36-B666-3643-B6BA-B5DCDB3220EF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Organization skills training/executive functioning coaching</a:t>
          </a:r>
        </a:p>
      </dsp:txBody>
      <dsp:txXfrm>
        <a:off x="1748064" y="2975"/>
        <a:ext cx="3342605" cy="2005563"/>
      </dsp:txXfrm>
    </dsp:sp>
    <dsp:sp modelId="{4F4EB6C9-1FDE-8D48-A004-8FDCD9A84A87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gradFill rotWithShape="0">
          <a:gsLst>
            <a:gs pos="0">
              <a:schemeClr val="accent4">
                <a:hueOff val="3299968"/>
                <a:satOff val="-14601"/>
                <a:lumOff val="-24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99968"/>
                <a:satOff val="-14601"/>
                <a:lumOff val="-24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99968"/>
                <a:satOff val="-14601"/>
                <a:lumOff val="-24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Homework support</a:t>
          </a:r>
        </a:p>
      </dsp:txBody>
      <dsp:txXfrm>
        <a:off x="5424930" y="2975"/>
        <a:ext cx="3342605" cy="2005563"/>
      </dsp:txXfrm>
    </dsp:sp>
    <dsp:sp modelId="{A77FDCC7-1A1F-484B-91CE-B7765D23E7FB}">
      <dsp:nvSpPr>
        <dsp:cNvPr id="0" name=""/>
        <dsp:cNvSpPr/>
      </dsp:nvSpPr>
      <dsp:spPr>
        <a:xfrm>
          <a:off x="3586497" y="2342799"/>
          <a:ext cx="3342605" cy="2005563"/>
        </a:xfrm>
        <a:prstGeom prst="rect">
          <a:avLst/>
        </a:prstGeom>
        <a:gradFill rotWithShape="0">
          <a:gsLst>
            <a:gs pos="0">
              <a:schemeClr val="accent4">
                <a:hueOff val="6599937"/>
                <a:satOff val="-29202"/>
                <a:lumOff val="-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99937"/>
                <a:satOff val="-29202"/>
                <a:lumOff val="-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99937"/>
                <a:satOff val="-29202"/>
                <a:lumOff val="-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Training adaptive skills (e.g. note taking, social skills)</a:t>
          </a:r>
        </a:p>
      </dsp:txBody>
      <dsp:txXfrm>
        <a:off x="3586497" y="2342799"/>
        <a:ext cx="3342605" cy="2005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2C50C-F9A3-A643-A57C-0C21A01A9C24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C0104-C565-5B4E-84BB-BC920C04A238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</a:rPr>
            <a:t>Get their attention</a:t>
          </a:r>
          <a:endParaRPr lang="en-US" sz="2800" kern="1200" dirty="0">
            <a:solidFill>
              <a:srgbClr val="FFFF00"/>
            </a:solidFill>
          </a:endParaRPr>
        </a:p>
      </dsp:txBody>
      <dsp:txXfrm>
        <a:off x="0" y="531"/>
        <a:ext cx="10515600" cy="621467"/>
      </dsp:txXfrm>
    </dsp:sp>
    <dsp:sp modelId="{1801E97C-C1F0-D748-B184-D57F9CCCECE6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C1628-6743-7C48-B075-4D7A4DA478BD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Eye contact </a:t>
          </a:r>
        </a:p>
      </dsp:txBody>
      <dsp:txXfrm>
        <a:off x="0" y="621999"/>
        <a:ext cx="10515600" cy="621467"/>
      </dsp:txXfrm>
    </dsp:sp>
    <dsp:sp modelId="{0D9A879F-6981-C845-BFDA-42536865753F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4F633-E824-AB4D-892F-3C0D940A8F90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Non-verbal cues </a:t>
          </a:r>
        </a:p>
      </dsp:txBody>
      <dsp:txXfrm>
        <a:off x="0" y="1243467"/>
        <a:ext cx="10515600" cy="621467"/>
      </dsp:txXfrm>
    </dsp:sp>
    <dsp:sp modelId="{04360BB5-AFC4-0B4B-AE46-6CF2A0D4F975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5EAA5-935F-BD46-BFDC-A9DA3A573A4A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Give advanced notice to transitions</a:t>
          </a:r>
        </a:p>
      </dsp:txBody>
      <dsp:txXfrm>
        <a:off x="0" y="1864935"/>
        <a:ext cx="10515600" cy="621467"/>
      </dsp:txXfrm>
    </dsp:sp>
    <dsp:sp modelId="{75A53943-2F54-6F49-B2AE-1E9866FA2CCA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5EF6A-D069-1943-8BF1-A72C91D386F5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Give two choices </a:t>
          </a:r>
        </a:p>
      </dsp:txBody>
      <dsp:txXfrm>
        <a:off x="0" y="2486402"/>
        <a:ext cx="10515600" cy="621467"/>
      </dsp:txXfrm>
    </dsp:sp>
    <dsp:sp modelId="{F7877704-9A83-0443-962E-2E258BF498EF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58513-BD72-624A-9B3D-2A725BC7D400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Frequent praise </a:t>
          </a:r>
        </a:p>
      </dsp:txBody>
      <dsp:txXfrm>
        <a:off x="0" y="3107870"/>
        <a:ext cx="10515600" cy="621467"/>
      </dsp:txXfrm>
    </dsp:sp>
    <dsp:sp modelId="{ABF73EF7-3609-D047-A8CA-61FEE0221D3C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4D13C-0210-0A4D-91D8-5809DCD44334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</a:rPr>
            <a:t>Facial Expression</a:t>
          </a:r>
        </a:p>
      </dsp:txBody>
      <dsp:txXfrm>
        <a:off x="0" y="3729338"/>
        <a:ext cx="10515600" cy="6214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A92AD-5A63-0345-9265-68BF6A55AEE6}">
      <dsp:nvSpPr>
        <dsp:cNvPr id="0" name=""/>
        <dsp:cNvSpPr/>
      </dsp:nvSpPr>
      <dsp:spPr>
        <a:xfrm rot="5400000">
          <a:off x="1794071" y="1708159"/>
          <a:ext cx="1511247" cy="17205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8E0302A-AA05-EA49-9A60-7ABBDF5F582E}">
      <dsp:nvSpPr>
        <dsp:cNvPr id="0" name=""/>
        <dsp:cNvSpPr/>
      </dsp:nvSpPr>
      <dsp:spPr>
        <a:xfrm>
          <a:off x="963394" y="32911"/>
          <a:ext cx="3404627" cy="178075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Untreated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ADHD</a:t>
          </a:r>
        </a:p>
      </dsp:txBody>
      <dsp:txXfrm>
        <a:off x="1050339" y="119856"/>
        <a:ext cx="3230737" cy="1606863"/>
      </dsp:txXfrm>
    </dsp:sp>
    <dsp:sp modelId="{81AC11BD-1493-8041-9A20-DC0AD358B3D2}">
      <dsp:nvSpPr>
        <dsp:cNvPr id="0" name=""/>
        <dsp:cNvSpPr/>
      </dsp:nvSpPr>
      <dsp:spPr>
        <a:xfrm>
          <a:off x="3937733" y="202746"/>
          <a:ext cx="1850300" cy="1439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CAE5C5-C4B2-6B42-A272-6C33BD46387F}">
      <dsp:nvSpPr>
        <dsp:cNvPr id="0" name=""/>
        <dsp:cNvSpPr/>
      </dsp:nvSpPr>
      <dsp:spPr>
        <a:xfrm rot="5400000">
          <a:off x="4091988" y="3708532"/>
          <a:ext cx="1511247" cy="17205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-11916628"/>
                <a:satOff val="247"/>
                <a:lumOff val="13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-11916628"/>
                <a:satOff val="247"/>
                <a:lumOff val="13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-11916628"/>
                <a:satOff val="247"/>
                <a:lumOff val="13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C0E273-9C6F-A442-9909-48DD0212BF6A}">
      <dsp:nvSpPr>
        <dsp:cNvPr id="0" name=""/>
        <dsp:cNvSpPr/>
      </dsp:nvSpPr>
      <dsp:spPr>
        <a:xfrm>
          <a:off x="3279221" y="2033284"/>
          <a:ext cx="3368806" cy="178075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School failure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Suspension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Expulsion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School refusal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Dropout</a:t>
          </a:r>
        </a:p>
      </dsp:txBody>
      <dsp:txXfrm>
        <a:off x="3366166" y="2120229"/>
        <a:ext cx="3194916" cy="1606863"/>
      </dsp:txXfrm>
    </dsp:sp>
    <dsp:sp modelId="{16443CFE-BAFA-BF4E-B303-8FFD306AB0F6}">
      <dsp:nvSpPr>
        <dsp:cNvPr id="0" name=""/>
        <dsp:cNvSpPr/>
      </dsp:nvSpPr>
      <dsp:spPr>
        <a:xfrm>
          <a:off x="6235650" y="2203119"/>
          <a:ext cx="1850300" cy="1439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1AA12A-70B8-E442-B3BC-28378E4CD42A}">
      <dsp:nvSpPr>
        <dsp:cNvPr id="0" name=""/>
        <dsp:cNvSpPr/>
      </dsp:nvSpPr>
      <dsp:spPr>
        <a:xfrm>
          <a:off x="5595048" y="4033657"/>
          <a:ext cx="3213085" cy="199357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Unemployment/Underemployment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Legal issues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Incarceration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Poorer mental health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Poorer physical health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Substance use and addiction</a:t>
          </a:r>
        </a:p>
      </dsp:txBody>
      <dsp:txXfrm>
        <a:off x="5692384" y="4130993"/>
        <a:ext cx="3018413" cy="1798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935E7-7C2F-43E9-AC6D-F4B2A775326A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DC0C5-0A4A-4BE7-8BA6-95496052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7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FD9E8266-FCDF-2D0A-2265-985D30A39E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B1F034B3-584E-4735-8D76-4446753061C1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306A3ED-BE82-6D06-E97D-B95C5E56B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A6CDC778-86F9-F330-EFE1-EA3C9C45E2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Looks different and plays out different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5EAE-CA82-344F-8833-C3D4C684A7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9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Importance of early diagnosis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between teachers, parents, and healthcare professionals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Individualized Education Programs (IEPs) and 504 Plans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5EAE-CA82-344F-8833-C3D4C684A7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Allow student to run errands or stand at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5EAE-CA82-344F-8833-C3D4C684A7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8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37831-F709-B95D-A2B7-7403B7861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6EAF4-7201-26B0-BF3F-301C987F4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A05E9D-99D1-67AF-151A-EC49B42B8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Allow student to run errands or stand at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0D034-20EE-28A8-7D89-6BBF70EBD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5EAE-CA82-344F-8833-C3D4C684A7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91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Before speaking to your child, try and </a:t>
            </a:r>
            <a:r>
              <a:rPr lang="en-GB" sz="1200" b="1" dirty="0"/>
              <a:t>get their attention.</a:t>
            </a:r>
            <a:r>
              <a:rPr lang="en-GB" sz="1200" dirty="0"/>
              <a:t> It can be difficult for a child with ADHD to try and carry on doing a task while also listening to someone speaking. Getting their attention first means they can stop what they are doing and encourages them to listen to you while talking to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Use </a:t>
            </a:r>
            <a:r>
              <a:rPr lang="en-GB" sz="1200" b="1" dirty="0"/>
              <a:t>EXPRESSION! </a:t>
            </a:r>
            <a:r>
              <a:rPr lang="en-GB" sz="1200" dirty="0"/>
              <a:t>Try to use facial expressions and gestures when speaking to your child; this emphasises what you are saying and gives your child clues to what you mean. This also increases your child’s understanding of non - verbal communication by linking words with gestures and faces. Also try to keep your voice lively to hold your child’s attention.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5EAE-CA82-344F-8833-C3D4C684A7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2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Before speaking to your child, try and </a:t>
            </a:r>
            <a:r>
              <a:rPr lang="en-GB" sz="1200" b="1" dirty="0"/>
              <a:t>get their attention.</a:t>
            </a:r>
            <a:r>
              <a:rPr lang="en-GB" sz="1200" dirty="0"/>
              <a:t> It can be difficult for a child with ADHD to try and carry on doing a task while also listening to someone speaking. Getting their attention first means they can stop what they are doing and encourages them to listen to you while talking to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Use </a:t>
            </a:r>
            <a:r>
              <a:rPr lang="en-GB" sz="1200" b="1" dirty="0"/>
              <a:t>EXPRESSION! </a:t>
            </a:r>
            <a:r>
              <a:rPr lang="en-GB" sz="1200" dirty="0"/>
              <a:t>Try to use facial expressions and gestures when speaking to your child; this emphasises what you are saying and gives your child clues to what you mean. This also increases your child’s understanding of non - verbal communication by linking words with gestures and faces. Also try to keep your voice lively to hold your child’s attention.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5EAE-CA82-344F-8833-C3D4C684A7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02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Identification + early intervention (school’s role)</a:t>
            </a: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30% of adolescents with untreated ADHD fail to complete high school, compared with 10% of those without ADHD.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5EAE-CA82-344F-8833-C3D4C684A7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0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469B-C031-31F5-EFA4-F135481C6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A256E-B4B8-C6E2-23C4-87D557DB2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76E96D02-9745-80EE-1DAF-0C146AB1E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6846-95A7-2A4F-9818-B889AD59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AA737-3674-A7FE-8475-D35CC1A72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67A50F-023C-672C-3801-D1020ED93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D3D0ED-C7AD-0EF6-9129-AE5B6451E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6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52B4B-290E-EB17-A9A8-891FE01F1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F6F35-6D7C-5D05-6B6F-AFBD175C0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88B5330-880F-C38D-C880-FF493A8A5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A7B440-F217-094D-D104-B49C09201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54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5651E-D80A-3516-F25C-ADB882A0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2810-D1A1-A8D2-99D7-00A7692F8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211F218C-B46F-78D9-9194-DCBD4A24C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CD10745-6F5E-7F27-F328-1A876946C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6638E-38AE-5B31-4234-C17FC755F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97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6AB3-7A7B-C97F-B9FC-C917E36F6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F7F24-7D80-71EA-4196-31FD5FDD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3EE22647-6629-E870-D7F4-7912F754C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9FA578A-6A07-AB8E-FCD8-4D66DD40C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4E95C0-0B66-CB3D-D251-8859CD6EE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0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8F5F8-A374-D2B2-80CF-E9DF7B6C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88B8E-5561-C242-50C2-549C1EE9B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8FF61-072A-7413-2461-8FC12B6F2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9052649C-63FA-94C4-62B7-F882077C4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2DABBCC-C129-1ECD-0FCE-F28880F9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4B7650-BEA7-4E81-9D64-72A512E9E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23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8640-0CAB-33FB-1038-877CCD87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1D50F-02A4-B245-9282-345065D1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F9FCE-C192-28C1-E324-162E1A376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FAA92-34E3-68AF-AE38-16E73DC0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CE3FC-F7CD-EB93-ACB6-B7D3CD646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green and black logo&#10;&#10;AI-generated content may be incorrect.">
            <a:extLst>
              <a:ext uri="{FF2B5EF4-FFF2-40B4-BE49-F238E27FC236}">
                <a16:creationId xmlns:a16="http://schemas.microsoft.com/office/drawing/2014/main" id="{DEAA2F8F-6036-D726-BE08-8BF105073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AA0A0EF-FE2B-98A3-3C5E-FF0987BA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94B5CA-ECB3-6A2F-C55F-D6C2D8C82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99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27C50-91BD-0D24-FB2B-BB29C85C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green and black logo&#10;&#10;AI-generated content may be incorrect.">
            <a:extLst>
              <a:ext uri="{FF2B5EF4-FFF2-40B4-BE49-F238E27FC236}">
                <a16:creationId xmlns:a16="http://schemas.microsoft.com/office/drawing/2014/main" id="{64A7668B-4BCF-2147-2A31-6B74B022B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561230F-359A-6A4E-10B8-4CC6CA212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31A2967-8DA7-8BF1-6600-15DB4E614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31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ack logo&#10;&#10;AI-generated content may be incorrect.">
            <a:extLst>
              <a:ext uri="{FF2B5EF4-FFF2-40B4-BE49-F238E27FC236}">
                <a16:creationId xmlns:a16="http://schemas.microsoft.com/office/drawing/2014/main" id="{AB7D1C91-2278-911B-8A4E-B7B60A380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1CF2258-1319-776F-2C5A-0FD691EDC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0DAE93-3BC1-7F4A-4200-A06EDCF8B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93AA-36BE-0170-5EEA-A944938D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B83D4-182C-9BB5-748E-F3BF8FAC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82BFD-866F-FD8F-974C-B71001299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E7597F97-3C55-DBFA-33EE-3CE0D0C9B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D8B9CAC-1A79-A2EA-C320-570A9F76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DBECCAB-A9F8-A12F-1B3F-9AE4EB166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00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91B1-6EE0-FABC-A185-A62686CA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3DDF5-BC9A-293F-FB98-C06D53823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E6C6D-5E2C-2574-49D9-12E16CD94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BFB4EE82-F7DE-E026-57CE-D856DF8C6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894A750-192F-DFFE-48C8-E84ACD5D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C98E9E-EF4E-2F41-CE5E-931B2617D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7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9000">
              <a:srgbClr val="7DE1A3"/>
            </a:gs>
            <a:gs pos="0">
              <a:schemeClr val="accent6">
                <a:lumMod val="5000"/>
                <a:lumOff val="95000"/>
              </a:schemeClr>
            </a:gs>
            <a:gs pos="30000">
              <a:srgbClr val="E2F2E0"/>
            </a:gs>
            <a:gs pos="100000">
              <a:srgbClr val="59A06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0C101E-9236-E445-F6C0-A752CB58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F39A0-03B3-47CB-3DBA-A438C969A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941551-BC80-2878-803B-90534B794EBC}"/>
              </a:ext>
            </a:extLst>
          </p:cNvPr>
          <p:cNvSpPr/>
          <p:nvPr/>
        </p:nvSpPr>
        <p:spPr>
          <a:xfrm>
            <a:off x="0" y="6357887"/>
            <a:ext cx="12192000" cy="501649"/>
          </a:xfrm>
          <a:prstGeom prst="rect">
            <a:avLst/>
          </a:prstGeom>
          <a:solidFill>
            <a:srgbClr val="38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4180C07-D94C-1FC1-9EFB-4979F1900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EABD98-B164-BA25-963D-489C4FEC1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E26B0-E977-EE55-464D-D1DC6DC8E55F}"/>
              </a:ext>
            </a:extLst>
          </p:cNvPr>
          <p:cNvSpPr txBox="1"/>
          <p:nvPr/>
        </p:nvSpPr>
        <p:spPr>
          <a:xfrm>
            <a:off x="3642966" y="6423719"/>
            <a:ext cx="4906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clarksonregional.com/bridges-to-mental-health</a:t>
            </a:r>
          </a:p>
        </p:txBody>
      </p:sp>
    </p:spTree>
    <p:extLst>
      <p:ext uri="{BB962C8B-B14F-4D97-AF65-F5344CB8AC3E}">
        <p14:creationId xmlns:p14="http://schemas.microsoft.com/office/powerpoint/2010/main" val="418511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diagramLayout" Target="../diagrams/layout3.xml"/><Relationship Id="rId9" Type="http://schemas.openxmlformats.org/officeDocument/2006/relationships/hyperlink" Target="http://www.flickr.com/photos/corinne_o/8000233412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>
            <a:extLst>
              <a:ext uri="{FF2B5EF4-FFF2-40B4-BE49-F238E27FC236}">
                <a16:creationId xmlns:a16="http://schemas.microsoft.com/office/drawing/2014/main" id="{CDADD562-B46F-BE11-5691-0C74D1946C3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05001" y="1201738"/>
            <a:ext cx="8316913" cy="26527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/>
              <a:t>Assessment and Treatment of ADHD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C2C4-2491-CFFF-801A-5A5587FF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PEARL: High IQ delays diagnosis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71A35-66C8-DFDF-A50E-7E70EEE86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0" y="1415144"/>
            <a:ext cx="8645240" cy="486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259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805B-C9A7-20E3-D0F7-A694BA70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35930" cy="1325563"/>
          </a:xfrm>
        </p:spPr>
        <p:txBody>
          <a:bodyPr/>
          <a:lstStyle/>
          <a:p>
            <a:r>
              <a:rPr lang="en-US" dirty="0"/>
              <a:t>PEARL: ADHD is not a mood disorder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83296-8F2A-B22F-204A-5B8B75218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257" y="2153924"/>
            <a:ext cx="6335486" cy="383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6B137A57-D931-B87F-4524-4FC5629112AB}"/>
              </a:ext>
            </a:extLst>
          </p:cNvPr>
          <p:cNvSpPr/>
          <p:nvPr/>
        </p:nvSpPr>
        <p:spPr>
          <a:xfrm>
            <a:off x="3407229" y="2013735"/>
            <a:ext cx="5595257" cy="4479140"/>
          </a:xfrm>
          <a:prstGeom prst="noSmoking">
            <a:avLst/>
          </a:prstGeom>
          <a:solidFill>
            <a:srgbClr val="FF0000">
              <a:alpha val="4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58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BF4BE-2ED2-6D34-ACED-BBA2CE0C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Classroom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888C2-5FA0-A573-C8EF-B921FD3675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Minimize distractions</a:t>
            </a:r>
          </a:p>
          <a:p>
            <a:r>
              <a:rPr lang="en-US" dirty="0"/>
              <a:t>Preferential seating</a:t>
            </a:r>
          </a:p>
          <a:p>
            <a:r>
              <a:rPr lang="en-US" sz="2800" dirty="0"/>
              <a:t>Increase distance between desks</a:t>
            </a:r>
            <a:endParaRPr lang="en-US" dirty="0"/>
          </a:p>
          <a:p>
            <a:r>
              <a:rPr lang="en-US" dirty="0"/>
              <a:t>Extended time</a:t>
            </a:r>
          </a:p>
          <a:p>
            <a:r>
              <a:rPr lang="en-US" dirty="0"/>
              <a:t>Breaks (movement/brain)</a:t>
            </a:r>
          </a:p>
          <a:p>
            <a:r>
              <a:rPr lang="en-US" dirty="0"/>
              <a:t>Separate location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C72E7B-011C-FD8E-87D8-2ED5AD94B9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Assistive technology</a:t>
            </a:r>
          </a:p>
          <a:p>
            <a:r>
              <a:rPr lang="en-US" sz="2800" dirty="0"/>
              <a:t>Designated note-taker</a:t>
            </a:r>
          </a:p>
          <a:p>
            <a:r>
              <a:rPr lang="en-US" sz="2800" dirty="0"/>
              <a:t>Break long assignments into smaller chunks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5448F6-27B3-2B67-CC5D-60693705197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63587" y="5487987"/>
            <a:ext cx="10512425" cy="82391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b="1" i="1" dirty="0"/>
              <a:t>**Accommodations need to be specific to the student and environment. </a:t>
            </a:r>
          </a:p>
          <a:p>
            <a:pPr algn="ctr"/>
            <a:r>
              <a:rPr lang="en-US" sz="2400" b="1" i="1" dirty="0"/>
              <a:t>There is no ‘one size fits all’**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3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AAAF9-6DB9-7D38-564A-9F066F8B2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A6B672-D0AD-AEA4-3387-0EEC08A8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Classroom Supports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63742A2-BCF7-56E8-C8A0-6400ED37B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Preview upcoming information (visual and auditory channels)</a:t>
            </a:r>
          </a:p>
          <a:p>
            <a:r>
              <a:rPr lang="en-US"/>
              <a:t>Provide assignments/expectations and other information (syllabus, charts for organization) in </a:t>
            </a:r>
            <a:r>
              <a:rPr lang="en-US" u="sng"/>
              <a:t>writing</a:t>
            </a:r>
          </a:p>
          <a:p>
            <a:r>
              <a:rPr lang="en-US"/>
              <a:t>Given ample notice for project/assignment deadlines</a:t>
            </a:r>
          </a:p>
          <a:p>
            <a:r>
              <a:rPr lang="en-US"/>
              <a:t>Post a written schedule for daily routines and rules</a:t>
            </a:r>
          </a:p>
          <a:p>
            <a:r>
              <a:rPr lang="en-US"/>
              <a:t>Keep instructions simple, clear, and concrete</a:t>
            </a:r>
          </a:p>
          <a:p>
            <a:r>
              <a:rPr lang="en-US"/>
              <a:t>Demonstration of 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1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3B5873-D573-5333-905A-CBDE350DF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Skills Interventions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C86C62-F0BE-0A25-A1FC-9A4EEAC1B7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8118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F2A559-22F3-12C9-9297-1FDBC6E8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them Organize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4B88F-2704-2100-FB8B-887BF4466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Minimize distractions in working environment </a:t>
            </a:r>
          </a:p>
          <a:p>
            <a:r>
              <a:rPr lang="en-US" dirty="0"/>
              <a:t>Encourage organizational system</a:t>
            </a:r>
          </a:p>
          <a:p>
            <a:pPr lvl="1"/>
            <a:r>
              <a:rPr lang="en-US" dirty="0"/>
              <a:t>Recommend binders / dividers </a:t>
            </a:r>
          </a:p>
          <a:p>
            <a:pPr lvl="1"/>
            <a:r>
              <a:rPr lang="en-US" dirty="0"/>
              <a:t>Color-coded folders/tabs</a:t>
            </a:r>
          </a:p>
          <a:p>
            <a:r>
              <a:rPr lang="en-US" dirty="0"/>
              <a:t>Provide planners and supervise writing down of assignments</a:t>
            </a:r>
          </a:p>
          <a:p>
            <a:r>
              <a:rPr lang="en-US" dirty="0"/>
              <a:t>Allow student to keeps sets of books / resources at home</a:t>
            </a:r>
          </a:p>
          <a:p>
            <a:r>
              <a:rPr lang="en-US" dirty="0"/>
              <a:t>Private signal/cue to help student stay on task/redirect</a:t>
            </a:r>
          </a:p>
          <a:p>
            <a:r>
              <a:rPr lang="en-US" dirty="0"/>
              <a:t>Wrap-up/Check-in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70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C2C4-2491-CFFF-801A-5A5587FF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PEARL: Ask about the bedroom floor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AAADE-7731-3BD0-9179-B3FA16DAA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3999"/>
            <a:ext cx="10490596" cy="484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807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9E57B-5D6E-6546-81CB-526F9528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 is Key 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46190B35-5801-AF5C-4660-1760387393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5" descr="A young girls using a phone&#10;&#10;Description automatically generated">
            <a:extLst>
              <a:ext uri="{FF2B5EF4-FFF2-40B4-BE49-F238E27FC236}">
                <a16:creationId xmlns:a16="http://schemas.microsoft.com/office/drawing/2014/main" id="{65FB8CFE-1A32-DC49-BDD2-23287F76E8C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010400" y="1485900"/>
            <a:ext cx="5181600" cy="45751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C9ED6F-6EA5-2A1D-FE77-3B214A978CB3}"/>
              </a:ext>
            </a:extLst>
          </p:cNvPr>
          <p:cNvSpPr txBox="1"/>
          <p:nvPr/>
        </p:nvSpPr>
        <p:spPr>
          <a:xfrm>
            <a:off x="6587330" y="6061547"/>
            <a:ext cx="43513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hlinkClick r:id="rId9" tooltip="http://www.flickr.com/photos/corinne_o/8000233412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0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23253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6F434A-BC61-0D3C-F12E-93C628249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Expression…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0327B-83C5-B257-83C1-5E1927EB9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Facial expressions and gestures </a:t>
            </a:r>
          </a:p>
          <a:p>
            <a:pPr lvl="1"/>
            <a:r>
              <a:rPr lang="en-US" sz="3000" dirty="0"/>
              <a:t>Emphasize what you are communicating </a:t>
            </a:r>
          </a:p>
          <a:p>
            <a:pPr lvl="1"/>
            <a:r>
              <a:rPr lang="en-US" sz="3000" dirty="0"/>
              <a:t>Offer clues to what you mean/clarification </a:t>
            </a:r>
          </a:p>
          <a:p>
            <a:pPr lvl="1"/>
            <a:r>
              <a:rPr lang="en-US" sz="3000" dirty="0"/>
              <a:t>Increase understanding of nonverbal communication; connecting by linking words with gestures with faces </a:t>
            </a:r>
          </a:p>
          <a:p>
            <a:pPr lvl="1"/>
            <a:r>
              <a:rPr lang="en-US" sz="3000" dirty="0"/>
              <a:t>Engagement - captures attention</a:t>
            </a:r>
          </a:p>
        </p:txBody>
      </p:sp>
    </p:spTree>
    <p:extLst>
      <p:ext uri="{BB962C8B-B14F-4D97-AF65-F5344CB8AC3E}">
        <p14:creationId xmlns:p14="http://schemas.microsoft.com/office/powerpoint/2010/main" val="1436514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696638-16FA-F276-180A-470A4DA7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24E74-2617-1280-B584-4CBE07599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Avoid asking too many questions at once</a:t>
            </a:r>
          </a:p>
          <a:p>
            <a:r>
              <a:rPr lang="en-US" sz="3300" dirty="0"/>
              <a:t>Give time to respond</a:t>
            </a:r>
          </a:p>
          <a:p>
            <a:r>
              <a:rPr lang="en-US" sz="3300" dirty="0"/>
              <a:t>Use simple repetitive language</a:t>
            </a:r>
          </a:p>
          <a:p>
            <a:r>
              <a:rPr lang="en-US" sz="3300" dirty="0"/>
              <a:t>Use the young person’s own words</a:t>
            </a:r>
          </a:p>
          <a:p>
            <a:r>
              <a:rPr lang="en-US" sz="3300" dirty="0"/>
              <a:t>Model the right way to communicate</a:t>
            </a:r>
          </a:p>
          <a:p>
            <a:endParaRPr lang="en-US" sz="3300" dirty="0"/>
          </a:p>
          <a:p>
            <a:endParaRPr lang="en-US" sz="3300" dirty="0"/>
          </a:p>
          <a:p>
            <a:endParaRPr lang="en-US" sz="3300" dirty="0"/>
          </a:p>
          <a:p>
            <a:endParaRPr lang="en-US" sz="3300" dirty="0"/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4212137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>
            <a:extLst>
              <a:ext uri="{FF2B5EF4-FFF2-40B4-BE49-F238E27FC236}">
                <a16:creationId xmlns:a16="http://schemas.microsoft.com/office/drawing/2014/main" id="{5D99F7DF-0F11-F3B0-C5C9-6519C906A8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Epidemiology</a:t>
            </a:r>
          </a:p>
        </p:txBody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2102C1CD-C11C-0DC4-0A70-F5C00DD883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/>
              </a:rPr>
              <a:t>prevalence of ADHD is between 3% and 8% of school-aged children</a:t>
            </a:r>
          </a:p>
          <a:p>
            <a:pPr eaLnBrk="1" hangingPunct="1">
              <a:defRPr/>
            </a:pPr>
            <a:r>
              <a:rPr lang="en-US" dirty="0">
                <a:effectLst/>
              </a:rPr>
              <a:t>prevalence in boys being 3-fold to 6-fold higher than in girls</a:t>
            </a:r>
          </a:p>
          <a:p>
            <a:pPr eaLnBrk="1" hangingPunct="1">
              <a:defRPr/>
            </a:pPr>
            <a:r>
              <a:rPr lang="en-US" dirty="0">
                <a:effectLst/>
              </a:rPr>
              <a:t>estimated that between </a:t>
            </a:r>
            <a:r>
              <a:rPr lang="en-US" dirty="0"/>
              <a:t>50</a:t>
            </a:r>
            <a:r>
              <a:rPr lang="en-US" dirty="0">
                <a:effectLst/>
              </a:rPr>
              <a:t>% and 70% of will continue to be symptomatic as adults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805B-C9A7-20E3-D0F7-A694BA70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35930" cy="1325563"/>
          </a:xfrm>
        </p:spPr>
        <p:txBody>
          <a:bodyPr>
            <a:normAutofit/>
          </a:bodyPr>
          <a:lstStyle/>
          <a:p>
            <a:r>
              <a:rPr lang="en-US" dirty="0"/>
              <a:t>PEARL: All attention is not created equal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FD8EF-B268-6F6E-3FD8-C1979C378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65" y="1858055"/>
            <a:ext cx="9673669" cy="429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78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>
            <a:extLst>
              <a:ext uri="{FF2B5EF4-FFF2-40B4-BE49-F238E27FC236}">
                <a16:creationId xmlns:a16="http://schemas.microsoft.com/office/drawing/2014/main" id="{9F4D42AD-044C-2724-DB47-50A6F90947C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38200" y="667285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ADHD Treatments Primarily Affect Catecholamines</a:t>
            </a:r>
          </a:p>
        </p:txBody>
      </p:sp>
      <p:graphicFrame>
        <p:nvGraphicFramePr>
          <p:cNvPr id="9221" name="Object 5">
            <a:extLst>
              <a:ext uri="{FF2B5EF4-FFF2-40B4-BE49-F238E27FC236}">
                <a16:creationId xmlns:a16="http://schemas.microsoft.com/office/drawing/2014/main" id="{FD41EEB1-5D7E-E3B6-18F2-6FB8785905F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584450" y="1527175"/>
          <a:ext cx="7121525" cy="481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125695" imgH="4819048" progId="Paint.Picture">
                  <p:embed/>
                </p:oleObj>
              </mc:Choice>
              <mc:Fallback>
                <p:oleObj name="Bitmap Image" r:id="rId2" imgW="7125695" imgH="4819048" progId="Paint.Picture">
                  <p:embed/>
                  <p:pic>
                    <p:nvPicPr>
                      <p:cNvPr id="9221" name="Object 5">
                        <a:extLst>
                          <a:ext uri="{FF2B5EF4-FFF2-40B4-BE49-F238E27FC236}">
                            <a16:creationId xmlns:a16="http://schemas.microsoft.com/office/drawing/2014/main" id="{FD41EEB1-5D7E-E3B6-18F2-6FB8785905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1527175"/>
                        <a:ext cx="7121525" cy="481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3">
            <a:extLst>
              <a:ext uri="{FF2B5EF4-FFF2-40B4-BE49-F238E27FC236}">
                <a16:creationId xmlns:a16="http://schemas.microsoft.com/office/drawing/2014/main" id="{4CF14FFA-4186-E437-E6DE-06DAA9337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6567489"/>
            <a:ext cx="79422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Adapted from NIDA presentation:The Brain &amp; the Actions of Cocaine, Opiates, and Marijuana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8F62EBEF-CD42-0609-F284-EB3CA0FFE906}"/>
              </a:ext>
            </a:extLst>
          </p:cNvPr>
          <p:cNvGraphicFramePr>
            <a:graphicFrameLocks/>
          </p:cNvGraphicFramePr>
          <p:nvPr/>
        </p:nvGraphicFramePr>
        <p:xfrm>
          <a:off x="2592389" y="1525589"/>
          <a:ext cx="7121525" cy="481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Document" r:id="rId4" imgW="7711440" imgH="4084320" progId="Imaging.Document">
                  <p:embed/>
                </p:oleObj>
              </mc:Choice>
              <mc:Fallback>
                <p:oleObj name="Image Document" r:id="rId4" imgW="7711440" imgH="4084320" progId="Imaging.Document">
                  <p:embed/>
                  <p:pic>
                    <p:nvPicPr>
                      <p:cNvPr id="9220" name="Object 4">
                        <a:extLst>
                          <a:ext uri="{FF2B5EF4-FFF2-40B4-BE49-F238E27FC236}">
                            <a16:creationId xmlns:a16="http://schemas.microsoft.com/office/drawing/2014/main" id="{8F62EBEF-CD42-0609-F284-EB3CA0FFE90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9" y="1525589"/>
                        <a:ext cx="7121525" cy="481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355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>
            <a:extLst>
              <a:ext uri="{FF2B5EF4-FFF2-40B4-BE49-F238E27FC236}">
                <a16:creationId xmlns:a16="http://schemas.microsoft.com/office/drawing/2014/main" id="{2C817164-7E15-C7D4-87D1-02F4F63A0414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28601"/>
            <a:ext cx="4114800" cy="3357563"/>
            <a:chOff x="1680" y="336"/>
            <a:chExt cx="1824" cy="1488"/>
          </a:xfrm>
        </p:grpSpPr>
        <p:sp>
          <p:nvSpPr>
            <p:cNvPr id="10268" name="Oval 3">
              <a:extLst>
                <a:ext uri="{FF2B5EF4-FFF2-40B4-BE49-F238E27FC236}">
                  <a16:creationId xmlns:a16="http://schemas.microsoft.com/office/drawing/2014/main" id="{9DE8AB82-7395-3CB6-8756-C79821B9E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720"/>
              <a:ext cx="1824" cy="110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75000"/>
                <a:defRPr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SzPct val="75000"/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</a:pPr>
              <a:endParaRPr lang="en-US" altLang="en-US" sz="1800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9" name="AutoShape 4">
              <a:extLst>
                <a:ext uri="{FF2B5EF4-FFF2-40B4-BE49-F238E27FC236}">
                  <a16:creationId xmlns:a16="http://schemas.microsoft.com/office/drawing/2014/main" id="{07FDE7B0-5B9B-B7D0-6645-69E717C4ECA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76" y="336"/>
              <a:ext cx="1632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BDF315AD-A36D-B018-0673-3EEF1576ED4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733800" y="4343400"/>
            <a:ext cx="4114800" cy="2514600"/>
            <a:chOff x="1680" y="336"/>
            <a:chExt cx="1824" cy="1488"/>
          </a:xfrm>
        </p:grpSpPr>
        <p:sp>
          <p:nvSpPr>
            <p:cNvPr id="10266" name="Oval 6">
              <a:extLst>
                <a:ext uri="{FF2B5EF4-FFF2-40B4-BE49-F238E27FC236}">
                  <a16:creationId xmlns:a16="http://schemas.microsoft.com/office/drawing/2014/main" id="{1C8F876C-C978-CE19-32D2-D9750589F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720"/>
              <a:ext cx="1824" cy="110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75000"/>
                <a:defRPr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SzPct val="75000"/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</a:pPr>
              <a:endParaRPr lang="en-US" altLang="en-US" sz="1800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7" name="AutoShape 7">
              <a:extLst>
                <a:ext uri="{FF2B5EF4-FFF2-40B4-BE49-F238E27FC236}">
                  <a16:creationId xmlns:a16="http://schemas.microsoft.com/office/drawing/2014/main" id="{DB06E70E-01F6-DA7B-9255-605D6911C6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76" y="336"/>
              <a:ext cx="1632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088" name="AutoShape 8">
            <a:extLst>
              <a:ext uri="{FF2B5EF4-FFF2-40B4-BE49-F238E27FC236}">
                <a16:creationId xmlns:a16="http://schemas.microsoft.com/office/drawing/2014/main" id="{503D37CE-CA76-6FA2-B0E3-A8DB8C76AB40}"/>
              </a:ext>
            </a:extLst>
          </p:cNvPr>
          <p:cNvSpPr>
            <a:spLocks noChangeArrowheads="1"/>
          </p:cNvSpPr>
          <p:nvPr/>
        </p:nvSpPr>
        <p:spPr bwMode="auto">
          <a:xfrm rot="19807440">
            <a:off x="7086600" y="2819400"/>
            <a:ext cx="304800" cy="685800"/>
          </a:xfrm>
          <a:prstGeom prst="can">
            <a:avLst>
              <a:gd name="adj" fmla="val 46875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89" name="AutoShape 9">
            <a:extLst>
              <a:ext uri="{FF2B5EF4-FFF2-40B4-BE49-F238E27FC236}">
                <a16:creationId xmlns:a16="http://schemas.microsoft.com/office/drawing/2014/main" id="{AC5BF290-EEE6-C1C0-E844-A803EA1FD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8862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0" name="AutoShape 10">
            <a:extLst>
              <a:ext uri="{FF2B5EF4-FFF2-40B4-BE49-F238E27FC236}">
                <a16:creationId xmlns:a16="http://schemas.microsoft.com/office/drawing/2014/main" id="{DB4857E4-7599-F035-8397-2FB187F07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6576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1" name="AutoShape 11">
            <a:extLst>
              <a:ext uri="{FF2B5EF4-FFF2-40B4-BE49-F238E27FC236}">
                <a16:creationId xmlns:a16="http://schemas.microsoft.com/office/drawing/2014/main" id="{F3C24589-3C9E-C03B-F136-6FF82D54F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2" name="AutoShape 12">
            <a:extLst>
              <a:ext uri="{FF2B5EF4-FFF2-40B4-BE49-F238E27FC236}">
                <a16:creationId xmlns:a16="http://schemas.microsoft.com/office/drawing/2014/main" id="{A1F1A7C2-70A4-427A-6D92-251242916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733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3" name="AutoShape 13">
            <a:extLst>
              <a:ext uri="{FF2B5EF4-FFF2-40B4-BE49-F238E27FC236}">
                <a16:creationId xmlns:a16="http://schemas.microsoft.com/office/drawing/2014/main" id="{BEE0770C-E5E9-D98E-CD06-462388F37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267200"/>
            <a:ext cx="304800" cy="5334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4" name="AutoShape 14">
            <a:extLst>
              <a:ext uri="{FF2B5EF4-FFF2-40B4-BE49-F238E27FC236}">
                <a16:creationId xmlns:a16="http://schemas.microsoft.com/office/drawing/2014/main" id="{C6227172-8E9C-28D9-78D9-4B468C29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304800" cy="5334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5" name="AutoShape 15">
            <a:extLst>
              <a:ext uri="{FF2B5EF4-FFF2-40B4-BE49-F238E27FC236}">
                <a16:creationId xmlns:a16="http://schemas.microsoft.com/office/drawing/2014/main" id="{EFECCC23-5B33-2F96-E947-F83248EEE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191000"/>
            <a:ext cx="304800" cy="5334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6" name="AutoShape 16">
            <a:extLst>
              <a:ext uri="{FF2B5EF4-FFF2-40B4-BE49-F238E27FC236}">
                <a16:creationId xmlns:a16="http://schemas.microsoft.com/office/drawing/2014/main" id="{22D43276-66D6-4A3A-DA12-263ADFC612A8}"/>
              </a:ext>
            </a:extLst>
          </p:cNvPr>
          <p:cNvSpPr>
            <a:spLocks noChangeArrowheads="1"/>
          </p:cNvSpPr>
          <p:nvPr/>
        </p:nvSpPr>
        <p:spPr bwMode="auto">
          <a:xfrm rot="18590811">
            <a:off x="7467600" y="2438400"/>
            <a:ext cx="304800" cy="685800"/>
          </a:xfrm>
          <a:prstGeom prst="can">
            <a:avLst>
              <a:gd name="adj" fmla="val 46875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7" name="AutoShape 17">
            <a:extLst>
              <a:ext uri="{FF2B5EF4-FFF2-40B4-BE49-F238E27FC236}">
                <a16:creationId xmlns:a16="http://schemas.microsoft.com/office/drawing/2014/main" id="{63993C85-3EDA-2582-742B-9B541DCB2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8" name="Oval 18">
            <a:extLst>
              <a:ext uri="{FF2B5EF4-FFF2-40B4-BE49-F238E27FC236}">
                <a16:creationId xmlns:a16="http://schemas.microsoft.com/office/drawing/2014/main" id="{FDF93848-FCC8-35EF-3FB0-8F5252468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590800"/>
            <a:ext cx="1066800" cy="838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099" name="Oval 19">
            <a:extLst>
              <a:ext uri="{FF2B5EF4-FFF2-40B4-BE49-F238E27FC236}">
                <a16:creationId xmlns:a16="http://schemas.microsoft.com/office/drawing/2014/main" id="{F63949C5-B17F-1CDC-050F-2CDEE017F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057400"/>
            <a:ext cx="1066800" cy="838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100" name="AutoShape 20">
            <a:extLst>
              <a:ext uri="{FF2B5EF4-FFF2-40B4-BE49-F238E27FC236}">
                <a16:creationId xmlns:a16="http://schemas.microsoft.com/office/drawing/2014/main" id="{C7CCE3C8-4E3F-653E-A479-8B13C4E36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1242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101" name="AutoShape 21">
            <a:extLst>
              <a:ext uri="{FF2B5EF4-FFF2-40B4-BE49-F238E27FC236}">
                <a16:creationId xmlns:a16="http://schemas.microsoft.com/office/drawing/2014/main" id="{8CEEE2D9-EB41-B244-4D7A-CBC252F4C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146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102" name="AutoShape 22">
            <a:extLst>
              <a:ext uri="{FF2B5EF4-FFF2-40B4-BE49-F238E27FC236}">
                <a16:creationId xmlns:a16="http://schemas.microsoft.com/office/drawing/2014/main" id="{3CF2A9F0-9819-9ACB-B6FF-BAA474536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09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103" name="AutoShape 23">
            <a:extLst>
              <a:ext uri="{FF2B5EF4-FFF2-40B4-BE49-F238E27FC236}">
                <a16:creationId xmlns:a16="http://schemas.microsoft.com/office/drawing/2014/main" id="{6DCBBC17-1833-708C-B704-65628FBF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048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104" name="AutoShape 24">
            <a:extLst>
              <a:ext uri="{FF2B5EF4-FFF2-40B4-BE49-F238E27FC236}">
                <a16:creationId xmlns:a16="http://schemas.microsoft.com/office/drawing/2014/main" id="{706D7E81-E24D-48BB-21E0-EC0FE523B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90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0105" name="Line 25">
            <a:extLst>
              <a:ext uri="{FF2B5EF4-FFF2-40B4-BE49-F238E27FC236}">
                <a16:creationId xmlns:a16="http://schemas.microsoft.com/office/drawing/2014/main" id="{0E37F85B-1113-302D-EAD0-010E136116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10400" y="2819400"/>
            <a:ext cx="457200" cy="685800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06" name="Line 26">
            <a:extLst>
              <a:ext uri="{FF2B5EF4-FFF2-40B4-BE49-F238E27FC236}">
                <a16:creationId xmlns:a16="http://schemas.microsoft.com/office/drawing/2014/main" id="{613B0FB6-DA3D-219A-3B38-1E03E34E50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3352800"/>
            <a:ext cx="0" cy="457200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07" name="Text Box 27">
            <a:extLst>
              <a:ext uri="{FF2B5EF4-FFF2-40B4-BE49-F238E27FC236}">
                <a16:creationId xmlns:a16="http://schemas.microsoft.com/office/drawing/2014/main" id="{53CD3BD5-FF0E-CA6D-A11C-F4D8BFD56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6" y="3536951"/>
            <a:ext cx="1203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FF0000"/>
                </a:solidFill>
                <a:latin typeface="Tahoma" panose="020B0604030504040204" pitchFamily="34" charset="0"/>
              </a:rPr>
              <a:t>Dopamine</a:t>
            </a:r>
          </a:p>
        </p:txBody>
      </p:sp>
      <p:sp>
        <p:nvSpPr>
          <p:cNvPr id="430108" name="Text Box 28">
            <a:extLst>
              <a:ext uri="{FF2B5EF4-FFF2-40B4-BE49-F238E27FC236}">
                <a16:creationId xmlns:a16="http://schemas.microsoft.com/office/drawing/2014/main" id="{82EA330D-4351-71C7-E2E1-F934EEA47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800601"/>
            <a:ext cx="2171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Dopamine Receptor</a:t>
            </a:r>
          </a:p>
        </p:txBody>
      </p:sp>
      <p:sp>
        <p:nvSpPr>
          <p:cNvPr id="430109" name="Text Box 29">
            <a:extLst>
              <a:ext uri="{FF2B5EF4-FFF2-40B4-BE49-F238E27FC236}">
                <a16:creationId xmlns:a16="http://schemas.microsoft.com/office/drawing/2014/main" id="{85DD51BC-9D64-18B2-CDB9-B042AE7F9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1" y="2667000"/>
            <a:ext cx="1774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Dopamine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Reuptake Pump</a:t>
            </a:r>
          </a:p>
        </p:txBody>
      </p:sp>
    </p:spTree>
    <p:extLst>
      <p:ext uri="{BB962C8B-B14F-4D97-AF65-F5344CB8AC3E}">
        <p14:creationId xmlns:p14="http://schemas.microsoft.com/office/powerpoint/2010/main" val="155643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0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0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0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0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0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0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0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30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30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30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30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30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8" grpId="0" animBg="1"/>
      <p:bldP spid="430089" grpId="0" animBg="1"/>
      <p:bldP spid="430090" grpId="0" animBg="1"/>
      <p:bldP spid="430091" grpId="0" animBg="1"/>
      <p:bldP spid="430092" grpId="0" animBg="1"/>
      <p:bldP spid="430093" grpId="0" animBg="1"/>
      <p:bldP spid="430094" grpId="0" animBg="1"/>
      <p:bldP spid="430095" grpId="0" animBg="1"/>
      <p:bldP spid="430096" grpId="0" animBg="1"/>
      <p:bldP spid="430097" grpId="0" animBg="1"/>
      <p:bldP spid="430098" grpId="0" animBg="1"/>
      <p:bldP spid="430099" grpId="0" animBg="1"/>
      <p:bldP spid="430100" grpId="0" animBg="1"/>
      <p:bldP spid="430101" grpId="0" animBg="1"/>
      <p:bldP spid="430102" grpId="0" animBg="1"/>
      <p:bldP spid="430103" grpId="0" animBg="1"/>
      <p:bldP spid="430104" grpId="0" animBg="1"/>
      <p:bldP spid="430107" grpId="0"/>
      <p:bldP spid="4301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>
            <a:extLst>
              <a:ext uri="{FF2B5EF4-FFF2-40B4-BE49-F238E27FC236}">
                <a16:creationId xmlns:a16="http://schemas.microsoft.com/office/drawing/2014/main" id="{C994C0FD-0D22-A5B0-4C46-105F7567E22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28601"/>
            <a:ext cx="4114800" cy="3357563"/>
            <a:chOff x="1680" y="336"/>
            <a:chExt cx="1824" cy="1488"/>
          </a:xfrm>
        </p:grpSpPr>
        <p:sp>
          <p:nvSpPr>
            <p:cNvPr id="11304" name="Oval 3">
              <a:extLst>
                <a:ext uri="{FF2B5EF4-FFF2-40B4-BE49-F238E27FC236}">
                  <a16:creationId xmlns:a16="http://schemas.microsoft.com/office/drawing/2014/main" id="{BD38BF75-AF48-F7A3-3FD0-22721C8F3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720"/>
              <a:ext cx="1824" cy="110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75000"/>
                <a:defRPr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SzPct val="75000"/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</a:pPr>
              <a:endParaRPr lang="en-US" altLang="en-US" sz="1800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305" name="AutoShape 4">
              <a:extLst>
                <a:ext uri="{FF2B5EF4-FFF2-40B4-BE49-F238E27FC236}">
                  <a16:creationId xmlns:a16="http://schemas.microsoft.com/office/drawing/2014/main" id="{3F5704A6-4819-3CD7-8B97-1B18B5FC69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76" y="336"/>
              <a:ext cx="1632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67" name="Group 5">
            <a:extLst>
              <a:ext uri="{FF2B5EF4-FFF2-40B4-BE49-F238E27FC236}">
                <a16:creationId xmlns:a16="http://schemas.microsoft.com/office/drawing/2014/main" id="{B760FC45-FDAB-7C69-B362-616194FDA43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733800" y="4343400"/>
            <a:ext cx="4114800" cy="2514600"/>
            <a:chOff x="1680" y="336"/>
            <a:chExt cx="1824" cy="1488"/>
          </a:xfrm>
        </p:grpSpPr>
        <p:sp>
          <p:nvSpPr>
            <p:cNvPr id="11302" name="Oval 6">
              <a:extLst>
                <a:ext uri="{FF2B5EF4-FFF2-40B4-BE49-F238E27FC236}">
                  <a16:creationId xmlns:a16="http://schemas.microsoft.com/office/drawing/2014/main" id="{67DCEDA2-E194-2139-C9A0-B77B67956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720"/>
              <a:ext cx="1824" cy="110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75000"/>
                <a:defRPr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SzPct val="75000"/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</a:pPr>
              <a:endParaRPr lang="en-US" altLang="en-US" sz="1800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303" name="AutoShape 7">
              <a:extLst>
                <a:ext uri="{FF2B5EF4-FFF2-40B4-BE49-F238E27FC236}">
                  <a16:creationId xmlns:a16="http://schemas.microsoft.com/office/drawing/2014/main" id="{5289BBE5-CC7A-BFC2-1467-E41607ADD1D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76" y="336"/>
              <a:ext cx="1632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8" name="AutoShape 8">
            <a:extLst>
              <a:ext uri="{FF2B5EF4-FFF2-40B4-BE49-F238E27FC236}">
                <a16:creationId xmlns:a16="http://schemas.microsoft.com/office/drawing/2014/main" id="{BA39ED99-13CB-5DED-C56D-DDCE5B9F2FA7}"/>
              </a:ext>
            </a:extLst>
          </p:cNvPr>
          <p:cNvSpPr>
            <a:spLocks noChangeArrowheads="1"/>
          </p:cNvSpPr>
          <p:nvPr/>
        </p:nvSpPr>
        <p:spPr bwMode="auto">
          <a:xfrm rot="19807440">
            <a:off x="7086600" y="2819400"/>
            <a:ext cx="304800" cy="685800"/>
          </a:xfrm>
          <a:prstGeom prst="can">
            <a:avLst>
              <a:gd name="adj" fmla="val 46875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69" name="AutoShape 9">
            <a:extLst>
              <a:ext uri="{FF2B5EF4-FFF2-40B4-BE49-F238E27FC236}">
                <a16:creationId xmlns:a16="http://schemas.microsoft.com/office/drawing/2014/main" id="{BFDAE7C7-9CFF-A849-2926-4B022895B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8862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70" name="AutoShape 10">
            <a:extLst>
              <a:ext uri="{FF2B5EF4-FFF2-40B4-BE49-F238E27FC236}">
                <a16:creationId xmlns:a16="http://schemas.microsoft.com/office/drawing/2014/main" id="{2903F6BF-7C09-6815-FEB3-1CFA67922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6576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71" name="AutoShape 11">
            <a:extLst>
              <a:ext uri="{FF2B5EF4-FFF2-40B4-BE49-F238E27FC236}">
                <a16:creationId xmlns:a16="http://schemas.microsoft.com/office/drawing/2014/main" id="{31664795-20CF-3A8D-D4D3-76734A329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72" name="AutoShape 12">
            <a:extLst>
              <a:ext uri="{FF2B5EF4-FFF2-40B4-BE49-F238E27FC236}">
                <a16:creationId xmlns:a16="http://schemas.microsoft.com/office/drawing/2014/main" id="{1C870F4E-106D-D2C0-5A32-A9AF8AC70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733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73" name="AutoShape 13">
            <a:extLst>
              <a:ext uri="{FF2B5EF4-FFF2-40B4-BE49-F238E27FC236}">
                <a16:creationId xmlns:a16="http://schemas.microsoft.com/office/drawing/2014/main" id="{029029F6-16D5-1D4C-7E3D-A2F1EA198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267200"/>
            <a:ext cx="304800" cy="5334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74" name="AutoShape 14">
            <a:extLst>
              <a:ext uri="{FF2B5EF4-FFF2-40B4-BE49-F238E27FC236}">
                <a16:creationId xmlns:a16="http://schemas.microsoft.com/office/drawing/2014/main" id="{CEB0EB10-E726-3CF4-34C1-87FE18E3E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304800" cy="5334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75" name="AutoShape 15">
            <a:extLst>
              <a:ext uri="{FF2B5EF4-FFF2-40B4-BE49-F238E27FC236}">
                <a16:creationId xmlns:a16="http://schemas.microsoft.com/office/drawing/2014/main" id="{BC61299E-5161-15C9-446B-904CE8D17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191000"/>
            <a:ext cx="304800" cy="5334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76" name="AutoShape 16">
            <a:extLst>
              <a:ext uri="{FF2B5EF4-FFF2-40B4-BE49-F238E27FC236}">
                <a16:creationId xmlns:a16="http://schemas.microsoft.com/office/drawing/2014/main" id="{780F697A-189F-7459-7E0B-8399D83AEC24}"/>
              </a:ext>
            </a:extLst>
          </p:cNvPr>
          <p:cNvSpPr>
            <a:spLocks noChangeArrowheads="1"/>
          </p:cNvSpPr>
          <p:nvPr/>
        </p:nvSpPr>
        <p:spPr bwMode="auto">
          <a:xfrm rot="18590811">
            <a:off x="7467600" y="2438400"/>
            <a:ext cx="304800" cy="685800"/>
          </a:xfrm>
          <a:prstGeom prst="can">
            <a:avLst>
              <a:gd name="adj" fmla="val 46875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77" name="Oval 17">
            <a:extLst>
              <a:ext uri="{FF2B5EF4-FFF2-40B4-BE49-F238E27FC236}">
                <a16:creationId xmlns:a16="http://schemas.microsoft.com/office/drawing/2014/main" id="{65D61498-4EB6-BA8E-F11A-717D8261A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590800"/>
            <a:ext cx="1066800" cy="838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78" name="Oval 18">
            <a:extLst>
              <a:ext uri="{FF2B5EF4-FFF2-40B4-BE49-F238E27FC236}">
                <a16:creationId xmlns:a16="http://schemas.microsoft.com/office/drawing/2014/main" id="{E7DFF2F3-1BDD-1EE0-F84D-B3BC40406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057400"/>
            <a:ext cx="1066800" cy="838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1123" name="AutoShape 19">
            <a:extLst>
              <a:ext uri="{FF2B5EF4-FFF2-40B4-BE49-F238E27FC236}">
                <a16:creationId xmlns:a16="http://schemas.microsoft.com/office/drawing/2014/main" id="{1FCD08CA-A0F9-52A7-5527-811C58F2D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0386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80" name="AutoShape 20">
            <a:extLst>
              <a:ext uri="{FF2B5EF4-FFF2-40B4-BE49-F238E27FC236}">
                <a16:creationId xmlns:a16="http://schemas.microsoft.com/office/drawing/2014/main" id="{70D6297C-E6A2-A5B9-C7D0-0B50C6D4E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146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81" name="AutoShape 21">
            <a:extLst>
              <a:ext uri="{FF2B5EF4-FFF2-40B4-BE49-F238E27FC236}">
                <a16:creationId xmlns:a16="http://schemas.microsoft.com/office/drawing/2014/main" id="{EEDD01E4-38CB-37AB-A526-8B041C6A8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09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1126" name="AutoShape 22">
            <a:extLst>
              <a:ext uri="{FF2B5EF4-FFF2-40B4-BE49-F238E27FC236}">
                <a16:creationId xmlns:a16="http://schemas.microsoft.com/office/drawing/2014/main" id="{539F5DDE-0D8E-0A70-39C2-91F1D99D7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6576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1127" name="AutoShape 23">
            <a:extLst>
              <a:ext uri="{FF2B5EF4-FFF2-40B4-BE49-F238E27FC236}">
                <a16:creationId xmlns:a16="http://schemas.microsoft.com/office/drawing/2014/main" id="{E2651446-E39F-FA05-D6E6-A906D8293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6576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84" name="Line 24">
            <a:extLst>
              <a:ext uri="{FF2B5EF4-FFF2-40B4-BE49-F238E27FC236}">
                <a16:creationId xmlns:a16="http://schemas.microsoft.com/office/drawing/2014/main" id="{048D8E22-D02B-38D2-6EBA-3BB6B7557C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3352800"/>
            <a:ext cx="0" cy="457200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Text Box 25">
            <a:extLst>
              <a:ext uri="{FF2B5EF4-FFF2-40B4-BE49-F238E27FC236}">
                <a16:creationId xmlns:a16="http://schemas.microsoft.com/office/drawing/2014/main" id="{818747A7-B820-EDBA-F070-4D6CA8EB8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6" y="3536951"/>
            <a:ext cx="1203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FF0000"/>
                </a:solidFill>
                <a:latin typeface="Tahoma" panose="020B0604030504040204" pitchFamily="34" charset="0"/>
              </a:rPr>
              <a:t>Dopamine</a:t>
            </a:r>
          </a:p>
        </p:txBody>
      </p:sp>
      <p:sp>
        <p:nvSpPr>
          <p:cNvPr id="11286" name="Text Box 26">
            <a:extLst>
              <a:ext uri="{FF2B5EF4-FFF2-40B4-BE49-F238E27FC236}">
                <a16:creationId xmlns:a16="http://schemas.microsoft.com/office/drawing/2014/main" id="{5927C96E-22A2-D70C-A1CC-BF2D99339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800601"/>
            <a:ext cx="2171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Dopamine Receptor</a:t>
            </a:r>
          </a:p>
        </p:txBody>
      </p:sp>
      <p:sp>
        <p:nvSpPr>
          <p:cNvPr id="11287" name="Text Box 27">
            <a:extLst>
              <a:ext uri="{FF2B5EF4-FFF2-40B4-BE49-F238E27FC236}">
                <a16:creationId xmlns:a16="http://schemas.microsoft.com/office/drawing/2014/main" id="{B00C6A76-DC7E-6F23-BCE3-9124A61A8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1" y="2667000"/>
            <a:ext cx="1774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Dopamine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Reuptake Pump</a:t>
            </a:r>
          </a:p>
        </p:txBody>
      </p:sp>
      <p:sp>
        <p:nvSpPr>
          <p:cNvPr id="431132" name="AutoShape 28">
            <a:extLst>
              <a:ext uri="{FF2B5EF4-FFF2-40B4-BE49-F238E27FC236}">
                <a16:creationId xmlns:a16="http://schemas.microsoft.com/office/drawing/2014/main" id="{E702ED0D-DFDD-CF36-0AD5-96C382D5D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200400"/>
            <a:ext cx="457200" cy="457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1133" name="AutoShape 29">
            <a:extLst>
              <a:ext uri="{FF2B5EF4-FFF2-40B4-BE49-F238E27FC236}">
                <a16:creationId xmlns:a16="http://schemas.microsoft.com/office/drawing/2014/main" id="{18C8A047-6B10-E973-13F2-C64D6CC12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743200"/>
            <a:ext cx="457200" cy="457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1134" name="Line 30">
            <a:extLst>
              <a:ext uri="{FF2B5EF4-FFF2-40B4-BE49-F238E27FC236}">
                <a16:creationId xmlns:a16="http://schemas.microsoft.com/office/drawing/2014/main" id="{6B112223-CD9B-3DE3-1E72-29C26CE949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352800"/>
            <a:ext cx="0" cy="457200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35" name="Line 31">
            <a:extLst>
              <a:ext uri="{FF2B5EF4-FFF2-40B4-BE49-F238E27FC236}">
                <a16:creationId xmlns:a16="http://schemas.microsoft.com/office/drawing/2014/main" id="{9264163E-3226-0918-19E9-A2E5D1D5EA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352800"/>
            <a:ext cx="0" cy="457200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36" name="Text Box 32">
            <a:extLst>
              <a:ext uri="{FF2B5EF4-FFF2-40B4-BE49-F238E27FC236}">
                <a16:creationId xmlns:a16="http://schemas.microsoft.com/office/drawing/2014/main" id="{94B11FF0-A698-9CB4-F7C2-3A5342CD0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1" y="3429000"/>
            <a:ext cx="1228725" cy="3762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AMP, MPH</a:t>
            </a:r>
          </a:p>
        </p:txBody>
      </p:sp>
      <p:sp>
        <p:nvSpPr>
          <p:cNvPr id="431137" name="Line 33">
            <a:extLst>
              <a:ext uri="{FF2B5EF4-FFF2-40B4-BE49-F238E27FC236}">
                <a16:creationId xmlns:a16="http://schemas.microsoft.com/office/drawing/2014/main" id="{A6F45208-BAE5-6AF6-1E14-EF4B90A52A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67600" y="3505200"/>
            <a:ext cx="838200" cy="1524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38" name="Line 34">
            <a:extLst>
              <a:ext uri="{FF2B5EF4-FFF2-40B4-BE49-F238E27FC236}">
                <a16:creationId xmlns:a16="http://schemas.microsoft.com/office/drawing/2014/main" id="{699072B2-3D1B-FAAF-E512-A518362212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24800" y="3124200"/>
            <a:ext cx="381000" cy="3810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39" name="Text Box 35">
            <a:extLst>
              <a:ext uri="{FF2B5EF4-FFF2-40B4-BE49-F238E27FC236}">
                <a16:creationId xmlns:a16="http://schemas.microsoft.com/office/drawing/2014/main" id="{5789A421-7134-9648-C089-4726FDBD9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3048000"/>
            <a:ext cx="631825" cy="3762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AMP</a:t>
            </a:r>
          </a:p>
        </p:txBody>
      </p:sp>
      <p:sp>
        <p:nvSpPr>
          <p:cNvPr id="431140" name="Line 36">
            <a:extLst>
              <a:ext uri="{FF2B5EF4-FFF2-40B4-BE49-F238E27FC236}">
                <a16:creationId xmlns:a16="http://schemas.microsoft.com/office/drawing/2014/main" id="{447C35EA-867E-D66D-6128-7A5C733231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352800"/>
            <a:ext cx="1066800" cy="2286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41" name="AutoShape 37">
            <a:extLst>
              <a:ext uri="{FF2B5EF4-FFF2-40B4-BE49-F238E27FC236}">
                <a16:creationId xmlns:a16="http://schemas.microsoft.com/office/drawing/2014/main" id="{A05EE4C2-A89D-5067-5F88-97CE9EE1E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1242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1142" name="AutoShape 38">
            <a:extLst>
              <a:ext uri="{FF2B5EF4-FFF2-40B4-BE49-F238E27FC236}">
                <a16:creationId xmlns:a16="http://schemas.microsoft.com/office/drawing/2014/main" id="{CBCD1823-EC00-154B-6C58-18960B6CB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048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99" name="AutoShape 39">
            <a:extLst>
              <a:ext uri="{FF2B5EF4-FFF2-40B4-BE49-F238E27FC236}">
                <a16:creationId xmlns:a16="http://schemas.microsoft.com/office/drawing/2014/main" id="{D854518C-5057-A59B-1773-D5FB795FE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1144" name="AutoShape 40">
            <a:extLst>
              <a:ext uri="{FF2B5EF4-FFF2-40B4-BE49-F238E27FC236}">
                <a16:creationId xmlns:a16="http://schemas.microsoft.com/office/drawing/2014/main" id="{654A153F-9C8D-DEE2-20EA-35AA1F2A3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90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75000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31145" name="Line 41">
            <a:extLst>
              <a:ext uri="{FF2B5EF4-FFF2-40B4-BE49-F238E27FC236}">
                <a16:creationId xmlns:a16="http://schemas.microsoft.com/office/drawing/2014/main" id="{801136F0-402D-245F-1BE6-039E35CB53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10400" y="2819400"/>
            <a:ext cx="457200" cy="685800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3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3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3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3000"/>
                                        <p:tgtEl>
                                          <p:spTgt spid="431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3000"/>
                                        <p:tgtEl>
                                          <p:spTgt spid="431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3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3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3000"/>
                                        <p:tgtEl>
                                          <p:spTgt spid="431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3000"/>
                                        <p:tgtEl>
                                          <p:spTgt spid="43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3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3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43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23" grpId="0" animBg="1"/>
      <p:bldP spid="431126" grpId="0" animBg="1"/>
      <p:bldP spid="431127" grpId="0" animBg="1"/>
      <p:bldP spid="431136" grpId="0" animBg="1"/>
      <p:bldP spid="431139" grpId="0" animBg="1"/>
      <p:bldP spid="431141" grpId="0" animBg="1"/>
      <p:bldP spid="431142" grpId="0" animBg="1"/>
      <p:bldP spid="4311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067F795-A531-3DC6-4978-9DE28BE9F1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Medications used for ADHD</a:t>
            </a: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6DA31665-E7AE-D9C6-5781-A4BB1C0B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3" y="2399263"/>
            <a:ext cx="11806869" cy="325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5" name="Rectangle 9">
            <a:extLst>
              <a:ext uri="{FF2B5EF4-FFF2-40B4-BE49-F238E27FC236}">
                <a16:creationId xmlns:a16="http://schemas.microsoft.com/office/drawing/2014/main" id="{94E4D0B3-164B-54A0-9668-08911D0C170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Rough Comparison* of Long-Acting Stimulant Serum Concentrations</a:t>
            </a:r>
          </a:p>
        </p:txBody>
      </p:sp>
      <p:graphicFrame>
        <p:nvGraphicFramePr>
          <p:cNvPr id="2" name="Object 8">
            <a:extLst>
              <a:ext uri="{FF2B5EF4-FFF2-40B4-BE49-F238E27FC236}">
                <a16:creationId xmlns:a16="http://schemas.microsoft.com/office/drawing/2014/main" id="{9F9FC3C6-AB16-7EE7-9648-C8FF57288E7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622426" y="1695450"/>
          <a:ext cx="8945563" cy="4827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68" name="Text Box 10">
            <a:extLst>
              <a:ext uri="{FF2B5EF4-FFF2-40B4-BE49-F238E27FC236}">
                <a16:creationId xmlns:a16="http://schemas.microsoft.com/office/drawing/2014/main" id="{605A1466-D282-5A19-6AE7-A6C8E66E4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91288"/>
            <a:ext cx="4019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*Data interpolated from published studies.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>
            <a:extLst>
              <a:ext uri="{FF2B5EF4-FFF2-40B4-BE49-F238E27FC236}">
                <a16:creationId xmlns:a16="http://schemas.microsoft.com/office/drawing/2014/main" id="{E96FB6DE-4D60-CD90-1695-D786B22A30D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Safety of Stimulants: </a:t>
            </a:r>
            <a:br>
              <a:rPr lang="en-US" dirty="0"/>
            </a:br>
            <a:r>
              <a:rPr lang="en-US" dirty="0"/>
              <a:t>Common Reactions</a:t>
            </a:r>
          </a:p>
        </p:txBody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34DD49A1-A503-BCA2-327C-AF52C6253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394283"/>
            <a:ext cx="10515600" cy="378267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Headache, upper respiratory tract infection, abdominal pain, vomiting, loss of appetite, insomnia, increased cough, pharyngitis, sinusitis, dizziness, irritability, dysphoria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>
            <a:extLst>
              <a:ext uri="{FF2B5EF4-FFF2-40B4-BE49-F238E27FC236}">
                <a16:creationId xmlns:a16="http://schemas.microsoft.com/office/drawing/2014/main" id="{F95B208C-1C41-8F7E-2A45-A0BD0763635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Safety of Stimulants: </a:t>
            </a:r>
            <a:br>
              <a:rPr lang="en-US" dirty="0"/>
            </a:br>
            <a:r>
              <a:rPr lang="en-US" dirty="0"/>
              <a:t>Common Reactions</a:t>
            </a:r>
          </a:p>
        </p:txBody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8B40D5AF-3D50-06F1-40C5-E309E83537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598821"/>
            <a:ext cx="10515600" cy="357814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Of the problematic reactions:</a:t>
            </a:r>
          </a:p>
          <a:p>
            <a:pPr lvl="1" eaLnBrk="1" hangingPunct="1">
              <a:defRPr/>
            </a:pPr>
            <a:r>
              <a:rPr lang="en-US" dirty="0"/>
              <a:t>Loss of appetite can be partly mitigated by dosing with or after breakfast</a:t>
            </a:r>
          </a:p>
          <a:p>
            <a:pPr lvl="1" eaLnBrk="1" hangingPunct="1">
              <a:defRPr/>
            </a:pPr>
            <a:r>
              <a:rPr lang="en-US" dirty="0"/>
              <a:t>Insomnia can be partly mitigated by the use of longer acting once daily medications </a:t>
            </a:r>
          </a:p>
          <a:p>
            <a:pPr lvl="1" eaLnBrk="1" hangingPunct="1">
              <a:defRPr/>
            </a:pPr>
            <a:r>
              <a:rPr lang="en-US" dirty="0"/>
              <a:t>Most of the other side effects decreased by either waiting or decreasing the dose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805B-C9A7-20E3-D0F7-A694BA70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3593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PEARL: You can’t take a vacation from your problems…even for the weekend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75C58-732E-6C36-9520-9CAC598D7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099" y="1842016"/>
            <a:ext cx="7635802" cy="429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74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>
            <a:extLst>
              <a:ext uri="{FF2B5EF4-FFF2-40B4-BE49-F238E27FC236}">
                <a16:creationId xmlns:a16="http://schemas.microsoft.com/office/drawing/2014/main" id="{B10847A9-65CF-1264-DA92-0B995BBC869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Safety of Stimulants: Adverse Events</a:t>
            </a:r>
          </a:p>
        </p:txBody>
      </p:sp>
      <p:sp>
        <p:nvSpPr>
          <p:cNvPr id="337923" name="Rectangle 3">
            <a:extLst>
              <a:ext uri="{FF2B5EF4-FFF2-40B4-BE49-F238E27FC236}">
                <a16:creationId xmlns:a16="http://schemas.microsoft.com/office/drawing/2014/main" id="{8F63527E-5377-34B8-B076-7D16AE50F2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Weight loss and slowed longitudinal growth</a:t>
            </a:r>
          </a:p>
          <a:p>
            <a:pPr eaLnBrk="1" hangingPunct="1">
              <a:defRPr/>
            </a:pPr>
            <a:r>
              <a:rPr lang="en-US"/>
              <a:t>New onset of tics or Gilles de la Tourette</a:t>
            </a:r>
          </a:p>
          <a:p>
            <a:pPr eaLnBrk="1" hangingPunct="1">
              <a:defRPr/>
            </a:pPr>
            <a:r>
              <a:rPr lang="en-US"/>
              <a:t>Liver toxicity </a:t>
            </a:r>
          </a:p>
          <a:p>
            <a:pPr eaLnBrk="1" hangingPunct="1">
              <a:defRPr/>
            </a:pPr>
            <a:r>
              <a:rPr lang="en-US"/>
              <a:t>Sudden cardiac death</a:t>
            </a:r>
          </a:p>
          <a:p>
            <a:pPr eaLnBrk="1" hangingPunct="1">
              <a:defRPr/>
            </a:pPr>
            <a:r>
              <a:rPr lang="en-US"/>
              <a:t>Substance abuse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>
            <a:extLst>
              <a:ext uri="{FF2B5EF4-FFF2-40B4-BE49-F238E27FC236}">
                <a16:creationId xmlns:a16="http://schemas.microsoft.com/office/drawing/2014/main" id="{5D99F7DF-0F11-F3B0-C5C9-6519C906A8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/>
              <a:t>PEARL: Only a minority outgrow ADHD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F654FA-AEBB-75C1-342A-F971D499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88" y="1483860"/>
            <a:ext cx="7750968" cy="516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805B-C9A7-20E3-D0F7-A694BA70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35930" cy="1325563"/>
          </a:xfrm>
        </p:spPr>
        <p:txBody>
          <a:bodyPr/>
          <a:lstStyle/>
          <a:p>
            <a:r>
              <a:rPr lang="en-US" dirty="0"/>
              <a:t>Nonpharmacologic interventions for ADHD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9E5CB-6C67-1F0A-57C9-5419CB25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889" y="1797548"/>
            <a:ext cx="4096221" cy="4341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082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75CCF3-0279-8E41-BA45-02E1CC6EF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of Untreated ADHD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E4D-2D90-6BAF-D121-3DC73B636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Frustration</a:t>
            </a:r>
          </a:p>
          <a:p>
            <a:r>
              <a:rPr lang="en-US" dirty="0"/>
              <a:t>Low self-esteem</a:t>
            </a:r>
          </a:p>
          <a:p>
            <a:r>
              <a:rPr lang="en-US" dirty="0"/>
              <a:t>Relationships challenges</a:t>
            </a:r>
          </a:p>
          <a:p>
            <a:r>
              <a:rPr lang="en-US" dirty="0"/>
              <a:t>Poor academic performance</a:t>
            </a:r>
          </a:p>
          <a:p>
            <a:r>
              <a:rPr lang="en-US" dirty="0"/>
              <a:t>Substance abuse and misuse</a:t>
            </a:r>
          </a:p>
          <a:p>
            <a:r>
              <a:rPr lang="en-US" dirty="0"/>
              <a:t>Accidents and injuries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4FA23-A447-0E0F-5674-C9AE128FB76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2225675"/>
            <a:ext cx="5181600" cy="3951288"/>
          </a:xfrm>
        </p:spPr>
        <p:txBody>
          <a:bodyPr/>
          <a:lstStyle/>
          <a:p>
            <a:r>
              <a:rPr lang="en-US" dirty="0"/>
              <a:t>Depression/demoralization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School refusal/dropout</a:t>
            </a:r>
          </a:p>
          <a:p>
            <a:r>
              <a:rPr lang="en-US" dirty="0"/>
              <a:t>School disciplinary actions</a:t>
            </a:r>
          </a:p>
          <a:p>
            <a:r>
              <a:rPr lang="en-US" dirty="0"/>
              <a:t>Legal issues</a:t>
            </a:r>
          </a:p>
        </p:txBody>
      </p:sp>
    </p:spTree>
    <p:extLst>
      <p:ext uri="{BB962C8B-B14F-4D97-AF65-F5344CB8AC3E}">
        <p14:creationId xmlns:p14="http://schemas.microsoft.com/office/powerpoint/2010/main" val="3663875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B66AF9C-04A3-AB51-2CFF-B02D6250C5D1}"/>
              </a:ext>
            </a:extLst>
          </p:cNvPr>
          <p:cNvGraphicFramePr/>
          <p:nvPr/>
        </p:nvGraphicFramePr>
        <p:xfrm>
          <a:off x="681318" y="179295"/>
          <a:ext cx="9771529" cy="60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3039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C2C4-2491-CFFF-801A-5A5587FF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0302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PEARL: The adult life of untreated ADHD is different than treated ADHD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E429A-C609-0801-FEBA-62430C968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02328"/>
            <a:ext cx="5976258" cy="298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B06A34-19F8-B146-99E9-9D6E3120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002" y="2302327"/>
            <a:ext cx="5312230" cy="298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95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1DD56-E4DF-E903-0CF6-07E7CABCE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28" y="1265226"/>
            <a:ext cx="5257800" cy="175229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Georgia Pro" panose="02040502050405020303" pitchFamily="18" charset="0"/>
              </a:rPr>
              <a:t>ADHD – </a:t>
            </a:r>
            <a:br>
              <a:rPr lang="en-US" b="1" dirty="0">
                <a:latin typeface="Georgia Pro" panose="02040502050405020303" pitchFamily="18" charset="0"/>
              </a:rPr>
            </a:br>
            <a:r>
              <a:rPr lang="en-US" b="1" dirty="0">
                <a:latin typeface="Georgia Pro" panose="02040502050405020303" pitchFamily="18" charset="0"/>
              </a:rPr>
              <a:t>Areas of Impairment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75CA65D-9C35-2D10-80B7-A40F5CB887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226911"/>
              </p:ext>
            </p:extLst>
          </p:nvPr>
        </p:nvGraphicFramePr>
        <p:xfrm>
          <a:off x="3345366" y="691376"/>
          <a:ext cx="8655206" cy="5465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838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>
            <a:extLst>
              <a:ext uri="{FF2B5EF4-FFF2-40B4-BE49-F238E27FC236}">
                <a16:creationId xmlns:a16="http://schemas.microsoft.com/office/drawing/2014/main" id="{9872FED7-AEC1-9D74-4FBD-D19EE4F8517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Diagnosis</a:t>
            </a:r>
          </a:p>
        </p:txBody>
      </p:sp>
      <p:sp>
        <p:nvSpPr>
          <p:cNvPr id="304131" name="Rectangle 3">
            <a:extLst>
              <a:ext uri="{FF2B5EF4-FFF2-40B4-BE49-F238E27FC236}">
                <a16:creationId xmlns:a16="http://schemas.microsoft.com/office/drawing/2014/main" id="{14AB574D-EE3B-126B-3440-7C90F23CF4B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62201" y="1584325"/>
            <a:ext cx="3929063" cy="4191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000" dirty="0"/>
              <a:t>Symptoms of Inattention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Careless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Difficulty sustaining attention in activity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Doesn't listen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No follow-through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Avoids/dislikes tasks requiring sustained mental effort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Can't organize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Loses important items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Easily distractible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Forgetful in daily activities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</p:txBody>
      </p:sp>
      <p:sp>
        <p:nvSpPr>
          <p:cNvPr id="304132" name="Rectangle 4">
            <a:extLst>
              <a:ext uri="{FF2B5EF4-FFF2-40B4-BE49-F238E27FC236}">
                <a16:creationId xmlns:a16="http://schemas.microsoft.com/office/drawing/2014/main" id="{12C21D49-D70F-6E4C-4389-BA11E8D5F6D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600201"/>
            <a:ext cx="4352731" cy="383021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000" dirty="0"/>
              <a:t>Symptoms of Hyperactivity/Impulsivity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Squirms and fidgets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Can't stay seated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Runs/climbs excessively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Can't play/work quietly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"On the go"/"driven by a motor"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Talks excessively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Blurts out answers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Can't wait turn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Intrudes/interrupts others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8BB84D22-963B-E194-F692-7119B8F61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91" y="5605894"/>
            <a:ext cx="11569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/>
              <a:t>6/9 core symptoms (</a:t>
            </a:r>
            <a:r>
              <a:rPr lang="en-US" altLang="en-US" sz="2400" b="1" u="sng" dirty="0"/>
              <a:t>5/9 if 17+) </a:t>
            </a:r>
            <a:r>
              <a:rPr lang="en-US" altLang="en-US" sz="2400" dirty="0"/>
              <a:t>for 6 months, starting before age 12, and causing significant impairment at home, at school, and/or in peer relations.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C2C4-2491-CFFF-801A-5A5587FF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0302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PEARL: ADHD has 3 subtypes…only 1 is found in nature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ED969-A759-6AB8-4BF4-65C3EE03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7" y="1885677"/>
            <a:ext cx="8011886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9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805B-C9A7-20E3-D0F7-A694BA70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35930" cy="1325563"/>
          </a:xfrm>
        </p:spPr>
        <p:txBody>
          <a:bodyPr/>
          <a:lstStyle/>
          <a:p>
            <a:r>
              <a:rPr lang="en-US" dirty="0"/>
              <a:t>PEARL: ADHD isn’t just a school disorder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B2317-1BB7-CD50-CE9F-193283D88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87" y="1690688"/>
            <a:ext cx="6886225" cy="448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32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BA59A8-3210-642C-8F9F-90FFADC26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ADHD Assessment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426B5-737E-619E-FF54-56CC3FB57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Life history</a:t>
            </a:r>
          </a:p>
          <a:p>
            <a:r>
              <a:rPr lang="en-US" sz="3000" dirty="0"/>
              <a:t>Mental status exam</a:t>
            </a:r>
          </a:p>
          <a:p>
            <a:r>
              <a:rPr lang="en-US" sz="3000" dirty="0"/>
              <a:t>Rating scales</a:t>
            </a:r>
          </a:p>
          <a:p>
            <a:r>
              <a:rPr lang="en-US" sz="3000" dirty="0"/>
              <a:t>Assess for comorbidity</a:t>
            </a:r>
          </a:p>
          <a:p>
            <a:endParaRPr lang="en-US" sz="3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2F8BF5-7532-89A1-C419-1D6F9D5F1AB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5999" y="1776984"/>
            <a:ext cx="5181600" cy="3684588"/>
          </a:xfrm>
        </p:spPr>
        <p:txBody>
          <a:bodyPr>
            <a:normAutofit/>
          </a:bodyPr>
          <a:lstStyle/>
          <a:p>
            <a:r>
              <a:rPr lang="en-US" sz="3000" dirty="0"/>
              <a:t>Medical history review</a:t>
            </a:r>
          </a:p>
          <a:p>
            <a:r>
              <a:rPr lang="en-US" sz="3000" dirty="0"/>
              <a:t>If medical history is unremarkable, laboratory or neurological testing is not indicated</a:t>
            </a:r>
          </a:p>
          <a:p>
            <a:r>
              <a:rPr lang="en-US" sz="3000" dirty="0"/>
              <a:t>Neuropsychological Evaluation</a:t>
            </a:r>
          </a:p>
        </p:txBody>
      </p:sp>
    </p:spTree>
    <p:extLst>
      <p:ext uri="{BB962C8B-B14F-4D97-AF65-F5344CB8AC3E}">
        <p14:creationId xmlns:p14="http://schemas.microsoft.com/office/powerpoint/2010/main" val="3298436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47705-0A65-9D02-1B12-2C9030B5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Diagnostic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17C27-8454-6C73-84B2-8C6F57E00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37292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Learning Disorders</a:t>
            </a:r>
          </a:p>
          <a:p>
            <a:r>
              <a:rPr lang="en-US" dirty="0"/>
              <a:t>Anxiety Disorder</a:t>
            </a:r>
          </a:p>
          <a:p>
            <a:r>
              <a:rPr lang="en-US" dirty="0"/>
              <a:t>Depression</a:t>
            </a:r>
          </a:p>
          <a:p>
            <a:r>
              <a:rPr lang="en-US" dirty="0"/>
              <a:t>Obsessive-Compulsive Disorder</a:t>
            </a:r>
          </a:p>
          <a:p>
            <a:r>
              <a:rPr lang="en-US" dirty="0"/>
              <a:t>Bipolar Disorder</a:t>
            </a:r>
          </a:p>
          <a:p>
            <a:r>
              <a:rPr lang="en-US" dirty="0"/>
              <a:t>Psychosis</a:t>
            </a:r>
          </a:p>
          <a:p>
            <a:r>
              <a:rPr lang="en-US" dirty="0"/>
              <a:t>Autism Spectrum Disorder</a:t>
            </a:r>
          </a:p>
          <a:p>
            <a:r>
              <a:rPr lang="en-US" dirty="0"/>
              <a:t>Tics/Tourette’s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33B622-39FE-156C-A314-65CEE2501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2037292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Sleep Apnea and other sleep disorders</a:t>
            </a:r>
          </a:p>
          <a:p>
            <a:r>
              <a:rPr lang="en-US" dirty="0"/>
              <a:t>Speech and Language Disorder</a:t>
            </a:r>
          </a:p>
          <a:p>
            <a:r>
              <a:rPr lang="en-US" dirty="0"/>
              <a:t>Attachment Issues</a:t>
            </a:r>
          </a:p>
          <a:p>
            <a:r>
              <a:rPr lang="en-US" dirty="0"/>
              <a:t>Hearing Issues</a:t>
            </a:r>
          </a:p>
          <a:p>
            <a:r>
              <a:rPr lang="en-US" dirty="0"/>
              <a:t>Vision Issues</a:t>
            </a:r>
          </a:p>
          <a:p>
            <a:r>
              <a:rPr lang="en-US" dirty="0"/>
              <a:t>Pain</a:t>
            </a:r>
          </a:p>
          <a:p>
            <a:r>
              <a:rPr lang="en-US" dirty="0"/>
              <a:t>Substance use (intoxication/withdrawal)</a:t>
            </a:r>
          </a:p>
        </p:txBody>
      </p:sp>
    </p:spTree>
    <p:extLst>
      <p:ext uri="{BB962C8B-B14F-4D97-AF65-F5344CB8AC3E}">
        <p14:creationId xmlns:p14="http://schemas.microsoft.com/office/powerpoint/2010/main" val="18170521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ridges_ PPT template" id="{A3BE0DF7-872F-401F-A2C8-44733975127C}" vid="{8479AC2C-9515-42D9-8400-23C171C9C9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8be31f3-3036-4a52-9c7c-992168c18c6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1BD808027EDD4B9FC45F22115DC339" ma:contentTypeVersion="13" ma:contentTypeDescription="Create a new document." ma:contentTypeScope="" ma:versionID="0172fe9faf8618f9ffdaf2cc90ad739e">
  <xsd:schema xmlns:xsd="http://www.w3.org/2001/XMLSchema" xmlns:xs="http://www.w3.org/2001/XMLSchema" xmlns:p="http://schemas.microsoft.com/office/2006/metadata/properties" xmlns:ns3="98be31f3-3036-4a52-9c7c-992168c18c6b" targetNamespace="http://schemas.microsoft.com/office/2006/metadata/properties" ma:root="true" ma:fieldsID="d85fc11ebc2d0df6c6c13943405d1e84" ns3:_="">
    <xsd:import namespace="98be31f3-3036-4a52-9c7c-992168c18c6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e31f3-3036-4a52-9c7c-992168c18c6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5567A3-EAC3-426A-AF1B-FD32FA49EF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EC08A0-2F11-4948-A5A0-71CD8F89A97F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98be31f3-3036-4a52-9c7c-992168c18c6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D2DD07A-AEDD-4578-A4A4-3EFC003627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be31f3-3036-4a52-9c7c-992168c18c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1185</Words>
  <Application>Microsoft Office PowerPoint</Application>
  <PresentationFormat>Widescreen</PresentationFormat>
  <Paragraphs>197</Paragraphs>
  <Slides>33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Garamond</vt:lpstr>
      <vt:lpstr>Georgia Pro</vt:lpstr>
      <vt:lpstr>Google Sans</vt:lpstr>
      <vt:lpstr>Symbol</vt:lpstr>
      <vt:lpstr>Tahoma</vt:lpstr>
      <vt:lpstr>Times New Roman</vt:lpstr>
      <vt:lpstr>Wingdings</vt:lpstr>
      <vt:lpstr>1_Office Theme</vt:lpstr>
      <vt:lpstr>Bitmap Image</vt:lpstr>
      <vt:lpstr>Image Document</vt:lpstr>
      <vt:lpstr>Assessment and Treatment of ADHD</vt:lpstr>
      <vt:lpstr>Epidemiology</vt:lpstr>
      <vt:lpstr>PEARL: Only a minority outgrow ADHD</vt:lpstr>
      <vt:lpstr>ADHD –  Areas of Impairment</vt:lpstr>
      <vt:lpstr>Diagnosis</vt:lpstr>
      <vt:lpstr>PEARL: ADHD has 3 subtypes…only 1 is found in nature</vt:lpstr>
      <vt:lpstr>PEARL: ADHD isn’t just a school disorder</vt:lpstr>
      <vt:lpstr>ADHD Assessment</vt:lpstr>
      <vt:lpstr>Differential Diagnostic Considerations</vt:lpstr>
      <vt:lpstr>PEARL: High IQ delays diagnosis</vt:lpstr>
      <vt:lpstr>PEARL: ADHD is not a mood disorder</vt:lpstr>
      <vt:lpstr>Common Classroom Accommodations</vt:lpstr>
      <vt:lpstr>Common Classroom Supports</vt:lpstr>
      <vt:lpstr>Academic Skills Interventions</vt:lpstr>
      <vt:lpstr>Helping them Organize</vt:lpstr>
      <vt:lpstr>PEARL: Ask about the bedroom floor</vt:lpstr>
      <vt:lpstr>Communication is Key </vt:lpstr>
      <vt:lpstr>Facial Expression…</vt:lpstr>
      <vt:lpstr>Communication Cont’d</vt:lpstr>
      <vt:lpstr>PEARL: All attention is not created equal</vt:lpstr>
      <vt:lpstr>ADHD Treatments Primarily Affect Catecholamines</vt:lpstr>
      <vt:lpstr>PowerPoint Presentation</vt:lpstr>
      <vt:lpstr>PowerPoint Presentation</vt:lpstr>
      <vt:lpstr>Medications used for ADHD</vt:lpstr>
      <vt:lpstr>Rough Comparison* of Long-Acting Stimulant Serum Concentrations</vt:lpstr>
      <vt:lpstr>Safety of Stimulants:  Common Reactions</vt:lpstr>
      <vt:lpstr>Safety of Stimulants:  Common Reactions</vt:lpstr>
      <vt:lpstr>PEARL: You can’t take a vacation from your problems…even for the weekend</vt:lpstr>
      <vt:lpstr>Safety of Stimulants: Adverse Events</vt:lpstr>
      <vt:lpstr>Nonpharmacologic interventions for ADHD</vt:lpstr>
      <vt:lpstr>Risk of Untreated ADHD</vt:lpstr>
      <vt:lpstr>PowerPoint Presentation</vt:lpstr>
      <vt:lpstr>PEARL: The adult life of untreated ADHD is different than treated ADHD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Althoff, Rob</dc:creator>
  <cp:lastModifiedBy>Althoff, Rob</cp:lastModifiedBy>
  <cp:revision>13</cp:revision>
  <dcterms:created xsi:type="dcterms:W3CDTF">2026-01-21T14:59:53Z</dcterms:created>
  <dcterms:modified xsi:type="dcterms:W3CDTF">2026-04-09T22:36:27Z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0x010100411BD808027EDD4B9FC45F22115DC339</vt:lpwstr>
  </property>
</Properties>
</file>