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458" r:id="rId5"/>
    <p:sldId id="441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7" r:id="rId17"/>
    <p:sldId id="454" r:id="rId18"/>
    <p:sldId id="455" r:id="rId19"/>
    <p:sldId id="4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ADD"/>
    <a:srgbClr val="388B4F"/>
    <a:srgbClr val="90CEA2"/>
    <a:srgbClr val="325729"/>
    <a:srgbClr val="7DE1A3"/>
    <a:srgbClr val="E4E4E4"/>
    <a:srgbClr val="B7DDBA"/>
    <a:srgbClr val="AFE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CFB87-EFD0-479B-AB4D-BEF0C8B97C7C}" v="15" dt="2026-04-10T01:24:05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thoff, Rob" userId="d3a6be77-a378-406d-b453-a7f650687276" providerId="ADAL" clId="{C842A7B1-731E-4E69-B917-C99BCA532959}"/>
    <pc:docChg chg="undo custSel addSld delSld modSld sldOrd">
      <pc:chgData name="Althoff, Rob" userId="d3a6be77-a378-406d-b453-a7f650687276" providerId="ADAL" clId="{C842A7B1-731E-4E69-B917-C99BCA532959}" dt="2026-04-10T15:02:10.700" v="1579" actId="20577"/>
      <pc:docMkLst>
        <pc:docMk/>
      </pc:docMkLst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0" sldId="402"/>
        </pc:sldMkLst>
      </pc:sldChg>
      <pc:sldChg chg="modSp mod">
        <pc:chgData name="Althoff, Rob" userId="d3a6be77-a378-406d-b453-a7f650687276" providerId="ADAL" clId="{C842A7B1-731E-4E69-B917-C99BCA532959}" dt="2026-04-10T00:27:21.547" v="28" actId="20577"/>
        <pc:sldMkLst>
          <pc:docMk/>
          <pc:sldMk cId="0" sldId="441"/>
        </pc:sldMkLst>
        <pc:spChg chg="mod">
          <ac:chgData name="Althoff, Rob" userId="d3a6be77-a378-406d-b453-a7f650687276" providerId="ADAL" clId="{C842A7B1-731E-4E69-B917-C99BCA532959}" dt="2026-04-10T00:27:21.547" v="28" actId="20577"/>
          <ac:spMkLst>
            <pc:docMk/>
            <pc:sldMk cId="0" sldId="441"/>
            <ac:spMk id="301058" creationId="{CDADD562-B46F-BE11-5691-0C74D1946C3B}"/>
          </ac:spMkLst>
        </pc:sp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1497523603" sldId="442"/>
        </pc:sldMkLst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2414807193" sldId="443"/>
        </pc:sldMkLst>
      </pc:sldChg>
      <pc:sldChg chg="addSp delSp modSp mod">
        <pc:chgData name="Althoff, Rob" userId="d3a6be77-a378-406d-b453-a7f650687276" providerId="ADAL" clId="{C842A7B1-731E-4E69-B917-C99BCA532959}" dt="2026-04-10T00:37:34.414" v="1207" actId="1076"/>
        <pc:sldMkLst>
          <pc:docMk/>
          <pc:sldMk cId="84894275" sldId="444"/>
        </pc:sldMkLst>
        <pc:spChg chg="mod">
          <ac:chgData name="Althoff, Rob" userId="d3a6be77-a378-406d-b453-a7f650687276" providerId="ADAL" clId="{C842A7B1-731E-4E69-B917-C99BCA532959}" dt="2026-04-10T00:27:49.355" v="94" actId="20577"/>
          <ac:spMkLst>
            <pc:docMk/>
            <pc:sldMk cId="84894275" sldId="444"/>
            <ac:spMk id="2" creationId="{309CC2C4-2491-CFFF-801A-5A5587FFE687}"/>
          </ac:spMkLst>
        </pc:spChg>
        <pc:picChg chg="add mod">
          <ac:chgData name="Althoff, Rob" userId="d3a6be77-a378-406d-b453-a7f650687276" providerId="ADAL" clId="{C842A7B1-731E-4E69-B917-C99BCA532959}" dt="2026-04-10T00:37:34.414" v="1207" actId="1076"/>
          <ac:picMkLst>
            <pc:docMk/>
            <pc:sldMk cId="84894275" sldId="444"/>
            <ac:picMk id="3" creationId="{9FE63C88-ECE0-8C42-49CB-32C9A6EC2B55}"/>
          </ac:picMkLst>
        </pc:picChg>
        <pc:picChg chg="del">
          <ac:chgData name="Althoff, Rob" userId="d3a6be77-a378-406d-b453-a7f650687276" providerId="ADAL" clId="{C842A7B1-731E-4E69-B917-C99BCA532959}" dt="2026-04-10T00:35:11.387" v="1197" actId="478"/>
          <ac:picMkLst>
            <pc:docMk/>
            <pc:sldMk cId="84894275" sldId="444"/>
            <ac:picMk id="4" creationId="{EF2ED969-A759-6AB8-4BF4-65C3EE03004F}"/>
          </ac:picMkLst>
        </pc:picChg>
      </pc:sldChg>
      <pc:sldChg chg="addSp delSp modSp new mod">
        <pc:chgData name="Althoff, Rob" userId="d3a6be77-a378-406d-b453-a7f650687276" providerId="ADAL" clId="{C842A7B1-731E-4E69-B917-C99BCA532959}" dt="2026-04-10T00:38:40.624" v="1213" actId="1440"/>
        <pc:sldMkLst>
          <pc:docMk/>
          <pc:sldMk cId="2562493058" sldId="445"/>
        </pc:sldMkLst>
        <pc:spChg chg="mod">
          <ac:chgData name="Althoff, Rob" userId="d3a6be77-a378-406d-b453-a7f650687276" providerId="ADAL" clId="{C842A7B1-731E-4E69-B917-C99BCA532959}" dt="2026-04-10T00:28:14.001" v="159" actId="20577"/>
          <ac:spMkLst>
            <pc:docMk/>
            <pc:sldMk cId="2562493058" sldId="445"/>
            <ac:spMk id="2" creationId="{EC0B3797-C5FC-AD22-6F0F-6CC557FDB1E3}"/>
          </ac:spMkLst>
        </pc:spChg>
        <pc:spChg chg="del">
          <ac:chgData name="Althoff, Rob" userId="d3a6be77-a378-406d-b453-a7f650687276" providerId="ADAL" clId="{C842A7B1-731E-4E69-B917-C99BCA532959}" dt="2026-04-10T00:38:09.244" v="1208" actId="478"/>
          <ac:spMkLst>
            <pc:docMk/>
            <pc:sldMk cId="2562493058" sldId="445"/>
            <ac:spMk id="3" creationId="{905283FB-A784-9B54-C2C0-A63F2F6292E6}"/>
          </ac:spMkLst>
        </pc:spChg>
        <pc:spChg chg="add">
          <ac:chgData name="Althoff, Rob" userId="d3a6be77-a378-406d-b453-a7f650687276" providerId="ADAL" clId="{C842A7B1-731E-4E69-B917-C99BCA532959}" dt="2026-04-10T00:38:11.559" v="1209"/>
          <ac:spMkLst>
            <pc:docMk/>
            <pc:sldMk cId="2562493058" sldId="445"/>
            <ac:spMk id="4" creationId="{6F29FD75-3167-0616-E890-2B4AA5203F69}"/>
          </ac:spMkLst>
        </pc:spChg>
        <pc:picChg chg="add mod">
          <ac:chgData name="Althoff, Rob" userId="d3a6be77-a378-406d-b453-a7f650687276" providerId="ADAL" clId="{C842A7B1-731E-4E69-B917-C99BCA532959}" dt="2026-04-10T00:38:40.624" v="1213" actId="1440"/>
          <ac:picMkLst>
            <pc:docMk/>
            <pc:sldMk cId="2562493058" sldId="445"/>
            <ac:picMk id="5" creationId="{9E4F5BF1-D1FB-76DF-CA0C-07ECF7C4202A}"/>
          </ac:picMkLst>
        </pc:pic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3737741800" sldId="445"/>
        </pc:sldMkLst>
      </pc:sldChg>
      <pc:sldChg chg="addSp delSp modSp new mod">
        <pc:chgData name="Althoff, Rob" userId="d3a6be77-a378-406d-b453-a7f650687276" providerId="ADAL" clId="{C842A7B1-731E-4E69-B917-C99BCA532959}" dt="2026-04-10T00:39:26.930" v="1219" actId="1440"/>
        <pc:sldMkLst>
          <pc:docMk/>
          <pc:sldMk cId="330661593" sldId="446"/>
        </pc:sldMkLst>
        <pc:spChg chg="mod">
          <ac:chgData name="Althoff, Rob" userId="d3a6be77-a378-406d-b453-a7f650687276" providerId="ADAL" clId="{C842A7B1-731E-4E69-B917-C99BCA532959}" dt="2026-04-10T00:28:33.090" v="195" actId="20577"/>
          <ac:spMkLst>
            <pc:docMk/>
            <pc:sldMk cId="330661593" sldId="446"/>
            <ac:spMk id="2" creationId="{8C985771-9E7F-C5E6-E08C-856EE541047D}"/>
          </ac:spMkLst>
        </pc:spChg>
        <pc:spChg chg="del">
          <ac:chgData name="Althoff, Rob" userId="d3a6be77-a378-406d-b453-a7f650687276" providerId="ADAL" clId="{C842A7B1-731E-4E69-B917-C99BCA532959}" dt="2026-04-10T00:38:53.054" v="1214" actId="478"/>
          <ac:spMkLst>
            <pc:docMk/>
            <pc:sldMk cId="330661593" sldId="446"/>
            <ac:spMk id="3" creationId="{7AD4617D-3434-58F5-F83C-C24C0E709C67}"/>
          </ac:spMkLst>
        </pc:spChg>
        <pc:picChg chg="add mod">
          <ac:chgData name="Althoff, Rob" userId="d3a6be77-a378-406d-b453-a7f650687276" providerId="ADAL" clId="{C842A7B1-731E-4E69-B917-C99BCA532959}" dt="2026-04-10T00:39:26.930" v="1219" actId="1440"/>
          <ac:picMkLst>
            <pc:docMk/>
            <pc:sldMk cId="330661593" sldId="446"/>
            <ac:picMk id="4" creationId="{92F615A5-D057-01C4-9265-68517038EE2C}"/>
          </ac:picMkLst>
        </pc:pic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427929476" sldId="446"/>
        </pc:sldMkLst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264574252" sldId="447"/>
        </pc:sldMkLst>
      </pc:sldChg>
      <pc:sldChg chg="addSp delSp modSp new mod">
        <pc:chgData name="Althoff, Rob" userId="d3a6be77-a378-406d-b453-a7f650687276" providerId="ADAL" clId="{C842A7B1-731E-4E69-B917-C99BCA532959}" dt="2026-04-10T00:46:05.712" v="1236" actId="1076"/>
        <pc:sldMkLst>
          <pc:docMk/>
          <pc:sldMk cId="3575795004" sldId="447"/>
        </pc:sldMkLst>
        <pc:spChg chg="mod">
          <ac:chgData name="Althoff, Rob" userId="d3a6be77-a378-406d-b453-a7f650687276" providerId="ADAL" clId="{C842A7B1-731E-4E69-B917-C99BCA532959}" dt="2026-04-10T00:29:28.754" v="323" actId="20577"/>
          <ac:spMkLst>
            <pc:docMk/>
            <pc:sldMk cId="3575795004" sldId="447"/>
            <ac:spMk id="2" creationId="{06E43FC2-E8F0-1CFF-34B9-E764618ABD47}"/>
          </ac:spMkLst>
        </pc:spChg>
        <pc:spChg chg="del">
          <ac:chgData name="Althoff, Rob" userId="d3a6be77-a378-406d-b453-a7f650687276" providerId="ADAL" clId="{C842A7B1-731E-4E69-B917-C99BCA532959}" dt="2026-04-10T00:39:32.921" v="1220" actId="478"/>
          <ac:spMkLst>
            <pc:docMk/>
            <pc:sldMk cId="3575795004" sldId="447"/>
            <ac:spMk id="3" creationId="{6B28B732-3383-D446-50D2-8BE99448A4F1}"/>
          </ac:spMkLst>
        </pc:spChg>
        <pc:picChg chg="add mod">
          <ac:chgData name="Althoff, Rob" userId="d3a6be77-a378-406d-b453-a7f650687276" providerId="ADAL" clId="{C842A7B1-731E-4E69-B917-C99BCA532959}" dt="2026-04-10T00:46:05.712" v="1236" actId="1076"/>
          <ac:picMkLst>
            <pc:docMk/>
            <pc:sldMk cId="3575795004" sldId="447"/>
            <ac:picMk id="5" creationId="{312C552E-5647-96E0-0B2E-E7EB7F17F66B}"/>
          </ac:picMkLst>
        </pc:pic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818882997" sldId="448"/>
        </pc:sldMkLst>
      </pc:sldChg>
      <pc:sldChg chg="addSp delSp modSp new mod">
        <pc:chgData name="Althoff, Rob" userId="d3a6be77-a378-406d-b453-a7f650687276" providerId="ADAL" clId="{C842A7B1-731E-4E69-B917-C99BCA532959}" dt="2026-04-10T00:47:45.159" v="1244" actId="20577"/>
        <pc:sldMkLst>
          <pc:docMk/>
          <pc:sldMk cId="4179124201" sldId="448"/>
        </pc:sldMkLst>
        <pc:spChg chg="mod">
          <ac:chgData name="Althoff, Rob" userId="d3a6be77-a378-406d-b453-a7f650687276" providerId="ADAL" clId="{C842A7B1-731E-4E69-B917-C99BCA532959}" dt="2026-04-10T00:47:45.159" v="1244" actId="20577"/>
          <ac:spMkLst>
            <pc:docMk/>
            <pc:sldMk cId="4179124201" sldId="448"/>
            <ac:spMk id="2" creationId="{AD2A4767-73B6-278C-4B6B-CF8A459C5B1B}"/>
          </ac:spMkLst>
        </pc:spChg>
        <pc:spChg chg="del">
          <ac:chgData name="Althoff, Rob" userId="d3a6be77-a378-406d-b453-a7f650687276" providerId="ADAL" clId="{C842A7B1-731E-4E69-B917-C99BCA532959}" dt="2026-04-10T00:42:46.688" v="1221" actId="478"/>
          <ac:spMkLst>
            <pc:docMk/>
            <pc:sldMk cId="4179124201" sldId="448"/>
            <ac:spMk id="3" creationId="{4B97596A-682D-C126-8BAA-51E29A0134A1}"/>
          </ac:spMkLst>
        </pc:spChg>
        <pc:picChg chg="add del">
          <ac:chgData name="Althoff, Rob" userId="d3a6be77-a378-406d-b453-a7f650687276" providerId="ADAL" clId="{C842A7B1-731E-4E69-B917-C99BCA532959}" dt="2026-04-10T00:44:18.420" v="1223" actId="478"/>
          <ac:picMkLst>
            <pc:docMk/>
            <pc:sldMk cId="4179124201" sldId="448"/>
            <ac:picMk id="4" creationId="{E9496CB5-3D26-BC24-A7D5-B1DE8F67E923}"/>
          </ac:picMkLst>
        </pc:picChg>
        <pc:picChg chg="add del">
          <ac:chgData name="Althoff, Rob" userId="d3a6be77-a378-406d-b453-a7f650687276" providerId="ADAL" clId="{C842A7B1-731E-4E69-B917-C99BCA532959}" dt="2026-04-10T00:44:29.402" v="1225" actId="478"/>
          <ac:picMkLst>
            <pc:docMk/>
            <pc:sldMk cId="4179124201" sldId="448"/>
            <ac:picMk id="5" creationId="{A3A9F691-82E2-A6DC-05CC-5897E12A3815}"/>
          </ac:picMkLst>
        </pc:picChg>
        <pc:picChg chg="add del mod">
          <ac:chgData name="Althoff, Rob" userId="d3a6be77-a378-406d-b453-a7f650687276" providerId="ADAL" clId="{C842A7B1-731E-4E69-B917-C99BCA532959}" dt="2026-04-10T00:46:39.019" v="1237" actId="478"/>
          <ac:picMkLst>
            <pc:docMk/>
            <pc:sldMk cId="4179124201" sldId="448"/>
            <ac:picMk id="7" creationId="{74916310-E964-C0A6-29AB-931C8F1D61FC}"/>
          </ac:picMkLst>
        </pc:picChg>
        <pc:picChg chg="add mod">
          <ac:chgData name="Althoff, Rob" userId="d3a6be77-a378-406d-b453-a7f650687276" providerId="ADAL" clId="{C842A7B1-731E-4E69-B917-C99BCA532959}" dt="2026-04-10T00:47:35.952" v="1241" actId="1440"/>
          <ac:picMkLst>
            <pc:docMk/>
            <pc:sldMk cId="4179124201" sldId="448"/>
            <ac:picMk id="8" creationId="{B6336CFE-3924-CB45-1A02-3CED9C598423}"/>
          </ac:picMkLst>
        </pc:pic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227013529" sldId="449"/>
        </pc:sldMkLst>
      </pc:sldChg>
      <pc:sldChg chg="addSp delSp modSp new mod">
        <pc:chgData name="Althoff, Rob" userId="d3a6be77-a378-406d-b453-a7f650687276" providerId="ADAL" clId="{C842A7B1-731E-4E69-B917-C99BCA532959}" dt="2026-04-10T00:48:45.308" v="1249" actId="1440"/>
        <pc:sldMkLst>
          <pc:docMk/>
          <pc:sldMk cId="392795866" sldId="449"/>
        </pc:sldMkLst>
        <pc:spChg chg="mod">
          <ac:chgData name="Althoff, Rob" userId="d3a6be77-a378-406d-b453-a7f650687276" providerId="ADAL" clId="{C842A7B1-731E-4E69-B917-C99BCA532959}" dt="2026-04-10T00:30:57.804" v="554" actId="20577"/>
          <ac:spMkLst>
            <pc:docMk/>
            <pc:sldMk cId="392795866" sldId="449"/>
            <ac:spMk id="2" creationId="{CADE7A66-8030-521F-54DB-118F803EAAE2}"/>
          </ac:spMkLst>
        </pc:spChg>
        <pc:spChg chg="del">
          <ac:chgData name="Althoff, Rob" userId="d3a6be77-a378-406d-b453-a7f650687276" providerId="ADAL" clId="{C842A7B1-731E-4E69-B917-C99BCA532959}" dt="2026-04-10T00:47:51.061" v="1245" actId="478"/>
          <ac:spMkLst>
            <pc:docMk/>
            <pc:sldMk cId="392795866" sldId="449"/>
            <ac:spMk id="3" creationId="{0F7A7559-0B65-E8A1-B105-8BFD6EC61A2E}"/>
          </ac:spMkLst>
        </pc:spChg>
        <pc:picChg chg="add mod">
          <ac:chgData name="Althoff, Rob" userId="d3a6be77-a378-406d-b453-a7f650687276" providerId="ADAL" clId="{C842A7B1-731E-4E69-B917-C99BCA532959}" dt="2026-04-10T00:48:45.308" v="1249" actId="1440"/>
          <ac:picMkLst>
            <pc:docMk/>
            <pc:sldMk cId="392795866" sldId="449"/>
            <ac:picMk id="4" creationId="{1CE416E3-42B8-9B58-081F-13FD41CD64DB}"/>
          </ac:picMkLst>
        </pc:pic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2418959535" sldId="450"/>
        </pc:sldMkLst>
      </pc:sldChg>
      <pc:sldChg chg="addSp delSp modSp new mod">
        <pc:chgData name="Althoff, Rob" userId="d3a6be77-a378-406d-b453-a7f650687276" providerId="ADAL" clId="{C842A7B1-731E-4E69-B917-C99BCA532959}" dt="2026-04-10T00:49:57.002" v="1255" actId="1076"/>
        <pc:sldMkLst>
          <pc:docMk/>
          <pc:sldMk cId="3720925150" sldId="450"/>
        </pc:sldMkLst>
        <pc:spChg chg="mod">
          <ac:chgData name="Althoff, Rob" userId="d3a6be77-a378-406d-b453-a7f650687276" providerId="ADAL" clId="{C842A7B1-731E-4E69-B917-C99BCA532959}" dt="2026-04-10T00:31:12.879" v="598" actId="20577"/>
          <ac:spMkLst>
            <pc:docMk/>
            <pc:sldMk cId="3720925150" sldId="450"/>
            <ac:spMk id="2" creationId="{DD82AA60-2837-0E97-CE08-C3FCC463C2CF}"/>
          </ac:spMkLst>
        </pc:spChg>
        <pc:spChg chg="del">
          <ac:chgData name="Althoff, Rob" userId="d3a6be77-a378-406d-b453-a7f650687276" providerId="ADAL" clId="{C842A7B1-731E-4E69-B917-C99BCA532959}" dt="2026-04-10T00:48:50.813" v="1250" actId="478"/>
          <ac:spMkLst>
            <pc:docMk/>
            <pc:sldMk cId="3720925150" sldId="450"/>
            <ac:spMk id="3" creationId="{2D760983-F6E8-4600-D8EA-31C515133400}"/>
          </ac:spMkLst>
        </pc:spChg>
        <pc:picChg chg="add mod">
          <ac:chgData name="Althoff, Rob" userId="d3a6be77-a378-406d-b453-a7f650687276" providerId="ADAL" clId="{C842A7B1-731E-4E69-B917-C99BCA532959}" dt="2026-04-10T00:49:57.002" v="1255" actId="1076"/>
          <ac:picMkLst>
            <pc:docMk/>
            <pc:sldMk cId="3720925150" sldId="450"/>
            <ac:picMk id="4" creationId="{37A328C8-F8AA-9F79-9AD1-A773263DC72C}"/>
          </ac:picMkLst>
        </pc:pic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660082877" sldId="451"/>
        </pc:sldMkLst>
      </pc:sldChg>
      <pc:sldChg chg="addSp delSp modSp new mod">
        <pc:chgData name="Althoff, Rob" userId="d3a6be77-a378-406d-b453-a7f650687276" providerId="ADAL" clId="{C842A7B1-731E-4E69-B917-C99BCA532959}" dt="2026-04-10T00:51:16.929" v="1261" actId="1440"/>
        <pc:sldMkLst>
          <pc:docMk/>
          <pc:sldMk cId="2149399693" sldId="451"/>
        </pc:sldMkLst>
        <pc:spChg chg="mod">
          <ac:chgData name="Althoff, Rob" userId="d3a6be77-a378-406d-b453-a7f650687276" providerId="ADAL" clId="{C842A7B1-731E-4E69-B917-C99BCA532959}" dt="2026-04-10T00:32:29.445" v="710" actId="20577"/>
          <ac:spMkLst>
            <pc:docMk/>
            <pc:sldMk cId="2149399693" sldId="451"/>
            <ac:spMk id="2" creationId="{42276AB5-3752-48EE-8F57-7BDE0C5F3D45}"/>
          </ac:spMkLst>
        </pc:spChg>
        <pc:spChg chg="del">
          <ac:chgData name="Althoff, Rob" userId="d3a6be77-a378-406d-b453-a7f650687276" providerId="ADAL" clId="{C842A7B1-731E-4E69-B917-C99BCA532959}" dt="2026-04-10T00:50:03.945" v="1256" actId="478"/>
          <ac:spMkLst>
            <pc:docMk/>
            <pc:sldMk cId="2149399693" sldId="451"/>
            <ac:spMk id="3" creationId="{1BAFE4EA-23CA-8DE2-433E-21064E3372C9}"/>
          </ac:spMkLst>
        </pc:spChg>
        <pc:picChg chg="add mod">
          <ac:chgData name="Althoff, Rob" userId="d3a6be77-a378-406d-b453-a7f650687276" providerId="ADAL" clId="{C842A7B1-731E-4E69-B917-C99BCA532959}" dt="2026-04-10T00:51:16.929" v="1261" actId="1440"/>
          <ac:picMkLst>
            <pc:docMk/>
            <pc:sldMk cId="2149399693" sldId="451"/>
            <ac:picMk id="4" creationId="{EE6BFCCF-DEEC-70B4-ADDD-92EB87887DC1}"/>
          </ac:picMkLst>
        </pc:picChg>
      </pc:sldChg>
      <pc:sldChg chg="addSp delSp modSp new mod">
        <pc:chgData name="Althoff, Rob" userId="d3a6be77-a378-406d-b453-a7f650687276" providerId="ADAL" clId="{C842A7B1-731E-4E69-B917-C99BCA532959}" dt="2026-04-10T00:54:23.772" v="1271" actId="1440"/>
        <pc:sldMkLst>
          <pc:docMk/>
          <pc:sldMk cId="2425292859" sldId="452"/>
        </pc:sldMkLst>
        <pc:spChg chg="mod">
          <ac:chgData name="Althoff, Rob" userId="d3a6be77-a378-406d-b453-a7f650687276" providerId="ADAL" clId="{C842A7B1-731E-4E69-B917-C99BCA532959}" dt="2026-04-10T00:51:29.974" v="1263" actId="20577"/>
          <ac:spMkLst>
            <pc:docMk/>
            <pc:sldMk cId="2425292859" sldId="452"/>
            <ac:spMk id="2" creationId="{ED3B2687-EA38-D873-5203-2DC1751E8CD9}"/>
          </ac:spMkLst>
        </pc:spChg>
        <pc:spChg chg="del">
          <ac:chgData name="Althoff, Rob" userId="d3a6be77-a378-406d-b453-a7f650687276" providerId="ADAL" clId="{C842A7B1-731E-4E69-B917-C99BCA532959}" dt="2026-04-10T00:51:23.727" v="1262" actId="478"/>
          <ac:spMkLst>
            <pc:docMk/>
            <pc:sldMk cId="2425292859" sldId="452"/>
            <ac:spMk id="3" creationId="{319ECEFE-FB4A-9C99-62D7-0651D3141EB0}"/>
          </ac:spMkLst>
        </pc:spChg>
        <pc:picChg chg="add mod">
          <ac:chgData name="Althoff, Rob" userId="d3a6be77-a378-406d-b453-a7f650687276" providerId="ADAL" clId="{C842A7B1-731E-4E69-B917-C99BCA532959}" dt="2026-04-10T00:54:23.772" v="1271" actId="1440"/>
          <ac:picMkLst>
            <pc:docMk/>
            <pc:sldMk cId="2425292859" sldId="452"/>
            <ac:picMk id="4" creationId="{973D1476-9A06-4696-F669-8958EBDEB265}"/>
          </ac:picMkLst>
        </pc:picChg>
      </pc:sldChg>
      <pc:sldChg chg="del">
        <pc:chgData name="Althoff, Rob" userId="d3a6be77-a378-406d-b453-a7f650687276" providerId="ADAL" clId="{C842A7B1-731E-4E69-B917-C99BCA532959}" dt="2026-04-10T00:27:29.767" v="29" actId="47"/>
        <pc:sldMkLst>
          <pc:docMk/>
          <pc:sldMk cId="4071488810" sldId="452"/>
        </pc:sldMkLst>
      </pc:sldChg>
      <pc:sldChg chg="addSp delSp modSp new mod">
        <pc:chgData name="Althoff, Rob" userId="d3a6be77-a378-406d-b453-a7f650687276" providerId="ADAL" clId="{C842A7B1-731E-4E69-B917-C99BCA532959}" dt="2026-04-10T00:56:12.183" v="1276" actId="1440"/>
        <pc:sldMkLst>
          <pc:docMk/>
          <pc:sldMk cId="881847047" sldId="453"/>
        </pc:sldMkLst>
        <pc:spChg chg="mod">
          <ac:chgData name="Althoff, Rob" userId="d3a6be77-a378-406d-b453-a7f650687276" providerId="ADAL" clId="{C842A7B1-731E-4E69-B917-C99BCA532959}" dt="2026-04-10T00:33:28.029" v="914" actId="20577"/>
          <ac:spMkLst>
            <pc:docMk/>
            <pc:sldMk cId="881847047" sldId="453"/>
            <ac:spMk id="2" creationId="{E62FCB5D-4927-A354-869D-9DF8AEADFEF2}"/>
          </ac:spMkLst>
        </pc:spChg>
        <pc:spChg chg="del">
          <ac:chgData name="Althoff, Rob" userId="d3a6be77-a378-406d-b453-a7f650687276" providerId="ADAL" clId="{C842A7B1-731E-4E69-B917-C99BCA532959}" dt="2026-04-10T00:54:29.665" v="1272" actId="478"/>
          <ac:spMkLst>
            <pc:docMk/>
            <pc:sldMk cId="881847047" sldId="453"/>
            <ac:spMk id="3" creationId="{A0C15EAB-F3A2-50AE-9BA7-26C58170C7DA}"/>
          </ac:spMkLst>
        </pc:spChg>
        <pc:picChg chg="add mod">
          <ac:chgData name="Althoff, Rob" userId="d3a6be77-a378-406d-b453-a7f650687276" providerId="ADAL" clId="{C842A7B1-731E-4E69-B917-C99BCA532959}" dt="2026-04-10T00:56:12.183" v="1276" actId="1440"/>
          <ac:picMkLst>
            <pc:docMk/>
            <pc:sldMk cId="881847047" sldId="453"/>
            <ac:picMk id="4" creationId="{442DDBE9-BEF0-DE7A-31F0-FCBF7E72B7A2}"/>
          </ac:picMkLst>
        </pc:picChg>
      </pc:sldChg>
      <pc:sldChg chg="addSp delSp modSp new mod">
        <pc:chgData name="Althoff, Rob" userId="d3a6be77-a378-406d-b453-a7f650687276" providerId="ADAL" clId="{C842A7B1-731E-4E69-B917-C99BCA532959}" dt="2026-04-10T00:58:37.031" v="1281" actId="1440"/>
        <pc:sldMkLst>
          <pc:docMk/>
          <pc:sldMk cId="2802712739" sldId="454"/>
        </pc:sldMkLst>
        <pc:spChg chg="mod">
          <ac:chgData name="Althoff, Rob" userId="d3a6be77-a378-406d-b453-a7f650687276" providerId="ADAL" clId="{C842A7B1-731E-4E69-B917-C99BCA532959}" dt="2026-04-10T00:34:30.874" v="1116" actId="20577"/>
          <ac:spMkLst>
            <pc:docMk/>
            <pc:sldMk cId="2802712739" sldId="454"/>
            <ac:spMk id="2" creationId="{C8B5C46D-7899-116F-22F7-02B7EEB06569}"/>
          </ac:spMkLst>
        </pc:spChg>
        <pc:spChg chg="del">
          <ac:chgData name="Althoff, Rob" userId="d3a6be77-a378-406d-b453-a7f650687276" providerId="ADAL" clId="{C842A7B1-731E-4E69-B917-C99BCA532959}" dt="2026-04-10T00:56:19.947" v="1277" actId="478"/>
          <ac:spMkLst>
            <pc:docMk/>
            <pc:sldMk cId="2802712739" sldId="454"/>
            <ac:spMk id="3" creationId="{C8309CA7-79E8-6948-AC68-A473ACD43B9B}"/>
          </ac:spMkLst>
        </pc:spChg>
        <pc:picChg chg="add mod">
          <ac:chgData name="Althoff, Rob" userId="d3a6be77-a378-406d-b453-a7f650687276" providerId="ADAL" clId="{C842A7B1-731E-4E69-B917-C99BCA532959}" dt="2026-04-10T00:58:37.031" v="1281" actId="1440"/>
          <ac:picMkLst>
            <pc:docMk/>
            <pc:sldMk cId="2802712739" sldId="454"/>
            <ac:picMk id="4" creationId="{F7B6FE81-273D-5F00-7E03-3A3A52A8577D}"/>
          </ac:picMkLst>
        </pc:picChg>
      </pc:sldChg>
      <pc:sldChg chg="addSp delSp modSp new mod">
        <pc:chgData name="Althoff, Rob" userId="d3a6be77-a378-406d-b453-a7f650687276" providerId="ADAL" clId="{C842A7B1-731E-4E69-B917-C99BCA532959}" dt="2026-04-10T01:05:44.199" v="1298" actId="26606"/>
        <pc:sldMkLst>
          <pc:docMk/>
          <pc:sldMk cId="383088219" sldId="455"/>
        </pc:sldMkLst>
        <pc:spChg chg="mod">
          <ac:chgData name="Althoff, Rob" userId="d3a6be77-a378-406d-b453-a7f650687276" providerId="ADAL" clId="{C842A7B1-731E-4E69-B917-C99BCA532959}" dt="2026-04-10T01:05:44.199" v="1298" actId="26606"/>
          <ac:spMkLst>
            <pc:docMk/>
            <pc:sldMk cId="383088219" sldId="455"/>
            <ac:spMk id="2" creationId="{585F4565-B31D-7693-8307-6D1FDA58DF44}"/>
          </ac:spMkLst>
        </pc:spChg>
        <pc:spChg chg="del">
          <ac:chgData name="Althoff, Rob" userId="d3a6be77-a378-406d-b453-a7f650687276" providerId="ADAL" clId="{C842A7B1-731E-4E69-B917-C99BCA532959}" dt="2026-04-10T00:58:42.613" v="1282" actId="478"/>
          <ac:spMkLst>
            <pc:docMk/>
            <pc:sldMk cId="383088219" sldId="455"/>
            <ac:spMk id="3" creationId="{AA6DDAF5-7097-01C1-94BF-A0FA4FE1BA7D}"/>
          </ac:spMkLst>
        </pc:spChg>
        <pc:picChg chg="add mod">
          <ac:chgData name="Althoff, Rob" userId="d3a6be77-a378-406d-b453-a7f650687276" providerId="ADAL" clId="{C842A7B1-731E-4E69-B917-C99BCA532959}" dt="2026-04-10T01:05:44.199" v="1298" actId="26606"/>
          <ac:picMkLst>
            <pc:docMk/>
            <pc:sldMk cId="383088219" sldId="455"/>
            <ac:picMk id="5" creationId="{4978B201-0B3B-1446-82F4-3437E7AF87EA}"/>
          </ac:picMkLst>
        </pc:picChg>
      </pc:sldChg>
      <pc:sldChg chg="addSp delSp modSp new mod">
        <pc:chgData name="Althoff, Rob" userId="d3a6be77-a378-406d-b453-a7f650687276" providerId="ADAL" clId="{C842A7B1-731E-4E69-B917-C99BCA532959}" dt="2026-04-10T01:12:24.765" v="1441" actId="1076"/>
        <pc:sldMkLst>
          <pc:docMk/>
          <pc:sldMk cId="480109926" sldId="456"/>
        </pc:sldMkLst>
        <pc:spChg chg="add del mod">
          <ac:chgData name="Althoff, Rob" userId="d3a6be77-a378-406d-b453-a7f650687276" providerId="ADAL" clId="{C842A7B1-731E-4E69-B917-C99BCA532959}" dt="2026-04-10T01:12:04.023" v="1434" actId="478"/>
          <ac:spMkLst>
            <pc:docMk/>
            <pc:sldMk cId="480109926" sldId="456"/>
            <ac:spMk id="2" creationId="{2EF15D4A-7450-1707-A439-C6A7ABED377B}"/>
          </ac:spMkLst>
        </pc:spChg>
        <pc:spChg chg="del">
          <ac:chgData name="Althoff, Rob" userId="d3a6be77-a378-406d-b453-a7f650687276" providerId="ADAL" clId="{C842A7B1-731E-4E69-B917-C99BCA532959}" dt="2026-04-10T01:12:07.215" v="1435" actId="478"/>
          <ac:spMkLst>
            <pc:docMk/>
            <pc:sldMk cId="480109926" sldId="456"/>
            <ac:spMk id="3" creationId="{E5692881-1C83-71B1-A8B3-57C0FB559E81}"/>
          </ac:spMkLst>
        </pc:spChg>
        <pc:spChg chg="add del mod">
          <ac:chgData name="Althoff, Rob" userId="d3a6be77-a378-406d-b453-a7f650687276" providerId="ADAL" clId="{C842A7B1-731E-4E69-B917-C99BCA532959}" dt="2026-04-10T01:12:04.023" v="1434" actId="478"/>
          <ac:spMkLst>
            <pc:docMk/>
            <pc:sldMk cId="480109926" sldId="456"/>
            <ac:spMk id="5" creationId="{03713BC5-AB79-5419-C361-CF3D61708550}"/>
          </ac:spMkLst>
        </pc:spChg>
        <pc:picChg chg="add mod">
          <ac:chgData name="Althoff, Rob" userId="d3a6be77-a378-406d-b453-a7f650687276" providerId="ADAL" clId="{C842A7B1-731E-4E69-B917-C99BCA532959}" dt="2026-04-10T01:12:24.765" v="1441" actId="1076"/>
          <ac:picMkLst>
            <pc:docMk/>
            <pc:sldMk cId="480109926" sldId="456"/>
            <ac:picMk id="7" creationId="{2D4F1CDF-A358-C8C2-9E33-A00F53F2FD44}"/>
          </ac:picMkLst>
        </pc:picChg>
      </pc:sldChg>
      <pc:sldChg chg="addSp delSp modSp new mod ord">
        <pc:chgData name="Althoff, Rob" userId="d3a6be77-a378-406d-b453-a7f650687276" providerId="ADAL" clId="{C842A7B1-731E-4E69-B917-C99BCA532959}" dt="2026-04-10T01:26:43.597" v="1547"/>
        <pc:sldMkLst>
          <pc:docMk/>
          <pc:sldMk cId="2024193574" sldId="457"/>
        </pc:sldMkLst>
        <pc:spChg chg="mod">
          <ac:chgData name="Althoff, Rob" userId="d3a6be77-a378-406d-b453-a7f650687276" providerId="ADAL" clId="{C842A7B1-731E-4E69-B917-C99BCA532959}" dt="2026-04-10T01:18:59.379" v="1534" actId="20577"/>
          <ac:spMkLst>
            <pc:docMk/>
            <pc:sldMk cId="2024193574" sldId="457"/>
            <ac:spMk id="2" creationId="{5E9DD55E-064B-104A-F4F0-21D79ED57772}"/>
          </ac:spMkLst>
        </pc:spChg>
        <pc:spChg chg="del">
          <ac:chgData name="Althoff, Rob" userId="d3a6be77-a378-406d-b453-a7f650687276" providerId="ADAL" clId="{C842A7B1-731E-4E69-B917-C99BCA532959}" dt="2026-04-10T01:24:02.543" v="1535" actId="478"/>
          <ac:spMkLst>
            <pc:docMk/>
            <pc:sldMk cId="2024193574" sldId="457"/>
            <ac:spMk id="3" creationId="{75CBF667-C95B-672F-A91A-AEF571185669}"/>
          </ac:spMkLst>
        </pc:spChg>
        <pc:picChg chg="add mod">
          <ac:chgData name="Althoff, Rob" userId="d3a6be77-a378-406d-b453-a7f650687276" providerId="ADAL" clId="{C842A7B1-731E-4E69-B917-C99BCA532959}" dt="2026-04-10T01:24:25.182" v="1543" actId="1076"/>
          <ac:picMkLst>
            <pc:docMk/>
            <pc:sldMk cId="2024193574" sldId="457"/>
            <ac:picMk id="4" creationId="{1E79B4D9-4B5F-14A4-3B3E-899C3B459081}"/>
          </ac:picMkLst>
        </pc:picChg>
      </pc:sldChg>
      <pc:sldChg chg="addSp delSp modSp new mod ord modClrScheme chgLayout">
        <pc:chgData name="Althoff, Rob" userId="d3a6be77-a378-406d-b453-a7f650687276" providerId="ADAL" clId="{C842A7B1-731E-4E69-B917-C99BCA532959}" dt="2026-04-10T15:02:10.700" v="1579" actId="20577"/>
        <pc:sldMkLst>
          <pc:docMk/>
          <pc:sldMk cId="4234288204" sldId="458"/>
        </pc:sldMkLst>
        <pc:spChg chg="del mod ord">
          <ac:chgData name="Althoff, Rob" userId="d3a6be77-a378-406d-b453-a7f650687276" providerId="ADAL" clId="{C842A7B1-731E-4E69-B917-C99BCA532959}" dt="2026-04-10T15:02:02.449" v="1551" actId="700"/>
          <ac:spMkLst>
            <pc:docMk/>
            <pc:sldMk cId="4234288204" sldId="458"/>
            <ac:spMk id="2" creationId="{1B637C00-C59B-4D76-0414-FA6C88EB07E8}"/>
          </ac:spMkLst>
        </pc:spChg>
        <pc:spChg chg="add mod ord">
          <ac:chgData name="Althoff, Rob" userId="d3a6be77-a378-406d-b453-a7f650687276" providerId="ADAL" clId="{C842A7B1-731E-4E69-B917-C99BCA532959}" dt="2026-04-10T15:02:10.700" v="1579" actId="20577"/>
          <ac:spMkLst>
            <pc:docMk/>
            <pc:sldMk cId="4234288204" sldId="458"/>
            <ac:spMk id="3" creationId="{8462A546-2DF3-4C3D-22C1-FEA47E5604B5}"/>
          </ac:spMkLst>
        </pc:spChg>
        <pc:spChg chg="add mod ord">
          <ac:chgData name="Althoff, Rob" userId="d3a6be77-a378-406d-b453-a7f650687276" providerId="ADAL" clId="{C842A7B1-731E-4E69-B917-C99BCA532959}" dt="2026-04-10T15:02:02.449" v="1551" actId="700"/>
          <ac:spMkLst>
            <pc:docMk/>
            <pc:sldMk cId="4234288204" sldId="458"/>
            <ac:spMk id="4" creationId="{5520C5E9-338D-CE19-6E79-F52267DDDB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935E7-7C2F-43E9-AC6D-F4B2A775326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DC0C5-0A4A-4BE7-8BA6-95496052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7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D9E8266-FCDF-2D0A-2265-985D30A39E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B1F034B3-584E-4735-8D76-4446753061C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306A3ED-BE82-6D06-E97D-B95C5E56B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6CDC778-86F9-F330-EFE1-EA3C9C45E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469B-C031-31F5-EFA4-F135481C6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A256E-B4B8-C6E2-23C4-87D557DB2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76E96D02-9745-80EE-1DAF-0C146AB1E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5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6846-95A7-2A4F-9818-B889AD59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AA737-3674-A7FE-8475-D35CC1A72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67A50F-023C-672C-3801-D1020ED93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D3D0ED-C7AD-0EF6-9129-AE5B6451E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68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52B4B-290E-EB17-A9A8-891FE01F1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F6F35-6D7C-5D05-6B6F-AFBD175C0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88B5330-880F-C38D-C880-FF493A8A5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A7B440-F217-094D-D104-B49C09201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87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651E-D80A-3516-F25C-ADB882A0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2810-D1A1-A8D2-99D7-00A7692F8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211F218C-B46F-78D9-9194-DCBD4A24C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CD10745-6F5E-7F27-F328-1A876946C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EE6638E-38AE-5B31-4234-C17FC755F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53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6AB3-7A7B-C97F-B9FC-C917E36F6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F7F24-7D80-71EA-4196-31FD5FDD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3EE22647-6629-E870-D7F4-7912F754C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9FA578A-6A07-AB8E-FCD8-4D66DD40C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4E95C0-0B66-CB3D-D251-8859CD6EE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9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8F5F8-A374-D2B2-80CF-E9DF7B6C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88B8E-5561-C242-50C2-549C1EE9B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8FF61-072A-7413-2461-8FC12B6F2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9052649C-63FA-94C4-62B7-F882077C4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2DABBCC-C129-1ECD-0FCE-F28880F9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4B7650-BEA7-4E81-9D64-72A512E9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8640-0CAB-33FB-1038-877CCD87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1D50F-02A4-B245-9282-345065D1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F9FCE-C192-28C1-E324-162E1A376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FAA92-34E3-68AF-AE38-16E73DC0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CE3FC-F7CD-EB93-ACB6-B7D3CD646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green and black logo&#10;&#10;AI-generated content may be incorrect.">
            <a:extLst>
              <a:ext uri="{FF2B5EF4-FFF2-40B4-BE49-F238E27FC236}">
                <a16:creationId xmlns:a16="http://schemas.microsoft.com/office/drawing/2014/main" id="{DEAA2F8F-6036-D726-BE08-8BF105073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AA0A0EF-FE2B-98A3-3C5E-FF0987BA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94B5CA-ECB3-6A2F-C55F-D6C2D8C82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92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7C50-91BD-0D24-FB2B-BB29C85C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green and black logo&#10;&#10;AI-generated content may be incorrect.">
            <a:extLst>
              <a:ext uri="{FF2B5EF4-FFF2-40B4-BE49-F238E27FC236}">
                <a16:creationId xmlns:a16="http://schemas.microsoft.com/office/drawing/2014/main" id="{64A7668B-4BCF-2147-2A31-6B74B022B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561230F-359A-6A4E-10B8-4CC6CA212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31A2967-8DA7-8BF1-6600-15DB4E614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17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ack logo&#10;&#10;AI-generated content may be incorrect.">
            <a:extLst>
              <a:ext uri="{FF2B5EF4-FFF2-40B4-BE49-F238E27FC236}">
                <a16:creationId xmlns:a16="http://schemas.microsoft.com/office/drawing/2014/main" id="{AB7D1C91-2278-911B-8A4E-B7B60A38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1CF2258-1319-776F-2C5A-0FD691EDC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0DAE93-3BC1-7F4A-4200-A06EDCF8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79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93AA-36BE-0170-5EEA-A944938D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B83D4-182C-9BB5-748E-F3BF8FAC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82BFD-866F-FD8F-974C-B71001299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E7597F97-3C55-DBFA-33EE-3CE0D0C9B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D8B9CAC-1A79-A2EA-C320-570A9F76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DBECCAB-A9F8-A12F-1B3F-9AE4EB166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86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91B1-6EE0-FABC-A185-A62686CA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3DDF5-BC9A-293F-FB98-C06D53823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E6C6D-5E2C-2574-49D9-12E16CD94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green and black logo&#10;&#10;AI-generated content may be incorrect.">
            <a:extLst>
              <a:ext uri="{FF2B5EF4-FFF2-40B4-BE49-F238E27FC236}">
                <a16:creationId xmlns:a16="http://schemas.microsoft.com/office/drawing/2014/main" id="{BFB4EE82-F7DE-E026-57CE-D856DF8C6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29" y="423143"/>
            <a:ext cx="1911221" cy="81386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894A750-192F-DFFE-48C8-E84ACD5D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C98E9E-EF4E-2F41-CE5E-931B2617D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62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rgbClr val="7DE1A3"/>
            </a:gs>
            <a:gs pos="0">
              <a:schemeClr val="accent6">
                <a:lumMod val="5000"/>
                <a:lumOff val="95000"/>
              </a:schemeClr>
            </a:gs>
            <a:gs pos="30000">
              <a:srgbClr val="E2F2E0"/>
            </a:gs>
            <a:gs pos="100000">
              <a:srgbClr val="59A06A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C101E-9236-E445-F6C0-A752CB58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F39A0-03B3-47CB-3DBA-A438C969A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941551-BC80-2878-803B-90534B794EBC}"/>
              </a:ext>
            </a:extLst>
          </p:cNvPr>
          <p:cNvSpPr/>
          <p:nvPr/>
        </p:nvSpPr>
        <p:spPr>
          <a:xfrm>
            <a:off x="0" y="6357887"/>
            <a:ext cx="12192000" cy="501649"/>
          </a:xfrm>
          <a:prstGeom prst="rect">
            <a:avLst/>
          </a:prstGeom>
          <a:solidFill>
            <a:srgbClr val="388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4180C07-D94C-1FC1-9EFB-4979F1900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8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9B2E61-43CF-4F70-9D33-D5EC5A2A5C9A}" type="datetimeFigureOut">
              <a:rPr lang="en-US" smtClean="0"/>
              <a:pPr/>
              <a:t>4/10/2026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EABD98-B164-BA25-963D-489C4FEC1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58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r"/>
            <a:fld id="{BE4FD396-49F3-42D7-97C3-65374D906C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E26B0-E977-EE55-464D-D1DC6DC8E55F}"/>
              </a:ext>
            </a:extLst>
          </p:cNvPr>
          <p:cNvSpPr txBox="1"/>
          <p:nvPr/>
        </p:nvSpPr>
        <p:spPr>
          <a:xfrm>
            <a:off x="3642966" y="6423719"/>
            <a:ext cx="4906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clarksonregional.com/bridges-to-mental-health</a:t>
            </a:r>
          </a:p>
        </p:txBody>
      </p:sp>
    </p:spTree>
    <p:extLst>
      <p:ext uri="{BB962C8B-B14F-4D97-AF65-F5344CB8AC3E}">
        <p14:creationId xmlns:p14="http://schemas.microsoft.com/office/powerpoint/2010/main" val="18063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2A546-2DF3-4C3D-22C1-FEA47E560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 – Back at 10:20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520C5E9-338D-CE19-6E79-F52267DDD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88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6AB5-3752-48EE-8F57-7BDE0C5F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Violence against people in </a:t>
            </a:r>
            <a:br>
              <a:rPr lang="en-US" dirty="0"/>
            </a:br>
            <a:r>
              <a:rPr lang="en-US" dirty="0"/>
              <a:t>schizophrenia is most likely to be </a:t>
            </a:r>
            <a:br>
              <a:rPr lang="en-US" dirty="0"/>
            </a:br>
            <a:r>
              <a:rPr lang="en-US" dirty="0"/>
              <a:t>against the mother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BFCCF-DEEC-70B4-ADDD-92EB87887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658" y="1600199"/>
            <a:ext cx="3408426" cy="452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39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2687-EA38-D873-5203-2DC1751E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People with schizophrenia are more </a:t>
            </a:r>
            <a:br>
              <a:rPr lang="en-US" dirty="0"/>
            </a:br>
            <a:r>
              <a:rPr lang="en-US" dirty="0"/>
              <a:t>likely to be victims than perpetrators of </a:t>
            </a:r>
            <a:br>
              <a:rPr lang="en-US" dirty="0"/>
            </a:br>
            <a:r>
              <a:rPr lang="en-US" dirty="0"/>
              <a:t>violence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D1476-9A06-4696-F669-8958EBDEB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93" y="1886630"/>
            <a:ext cx="7494814" cy="421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29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FCB5D-4927-A354-869D-9DF8AEAD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process deteriorates in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DDBE9-BEF0-DE7A-31F0-FCBF7E72B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67180"/>
            <a:ext cx="7924800" cy="449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84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D55E-064B-104A-F4F0-21D79ED5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people with bipolar disorder </a:t>
            </a:r>
            <a:br>
              <a:rPr lang="en-US" dirty="0"/>
            </a:br>
            <a:r>
              <a:rPr lang="en-US" dirty="0"/>
              <a:t>are </a:t>
            </a:r>
            <a:r>
              <a:rPr lang="en-US" u="sng" dirty="0"/>
              <a:t>most</a:t>
            </a:r>
            <a:r>
              <a:rPr lang="en-US" dirty="0"/>
              <a:t> creative when euthymic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9B4D9-4B5F-14A4-3B3E-899C3B45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61" y="1690688"/>
            <a:ext cx="5596278" cy="448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19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C46D-7899-116F-22F7-02B7EEB0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Homelessness most often transient and unrelated to schizophrenia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6FE81-273D-5F00-7E03-3A3A52A85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07" y="1801584"/>
            <a:ext cx="8583386" cy="429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712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4565-B31D-7693-8307-6D1FDA58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Psychosis is as much about </a:t>
            </a:r>
            <a:br>
              <a:rPr lang="en-US" dirty="0"/>
            </a:br>
            <a:r>
              <a:rPr lang="en-US" dirty="0"/>
              <a:t>disorganized thought as it is </a:t>
            </a:r>
            <a:br>
              <a:rPr lang="en-US" dirty="0"/>
            </a:br>
            <a:r>
              <a:rPr lang="en-US" dirty="0"/>
              <a:t>about hallucinations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8B201-0B3B-1446-82F4-3437E7AF8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914" y="1690688"/>
            <a:ext cx="6177641" cy="411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8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5D4A-7450-1707-A439-C6A7ABED3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Psychosis starts vague and gets more </a:t>
            </a:r>
            <a:br>
              <a:rPr lang="en-US" dirty="0"/>
            </a:br>
            <a:r>
              <a:rPr lang="en-US" dirty="0"/>
              <a:t>specific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F1CDF-A358-C8C2-9E33-A00F53F2F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690688"/>
            <a:ext cx="66294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10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>
            <a:extLst>
              <a:ext uri="{FF2B5EF4-FFF2-40B4-BE49-F238E27FC236}">
                <a16:creationId xmlns:a16="http://schemas.microsoft.com/office/drawing/2014/main" id="{CDADD562-B46F-BE11-5691-0C74D1946C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05001" y="1201738"/>
            <a:ext cx="8316913" cy="26527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/>
              <a:t>Bipolar and Psychosis Pearls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C2C4-2491-CFFF-801A-5A5587FF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03029" cy="1325563"/>
          </a:xfrm>
        </p:spPr>
        <p:txBody>
          <a:bodyPr/>
          <a:lstStyle/>
          <a:p>
            <a:r>
              <a:rPr lang="en-US" dirty="0"/>
              <a:t>Bipolar is the 2</a:t>
            </a:r>
            <a:r>
              <a:rPr lang="en-US" baseline="30000" dirty="0"/>
              <a:t>nd</a:t>
            </a:r>
            <a:r>
              <a:rPr lang="en-US" dirty="0"/>
              <a:t> most heritable of all psychiatric diagnoses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63C88-ECE0-8C42-49CB-32C9A6EC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158" y="1690688"/>
            <a:ext cx="3413037" cy="44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9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3797-C5FC-AD22-6F0F-6CC557FD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Episodes of mania and psychosis are frequently forgotten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F5BF1-D1FB-76DF-CA0C-07ECF7C42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298" y="2013856"/>
            <a:ext cx="6725404" cy="378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49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85771-9E7F-C5E6-E08C-856EE541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Voices are not random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615A5-D057-01C4-9265-68517038E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31" y="1584047"/>
            <a:ext cx="7729537" cy="398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6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43FC2-E8F0-1CFF-34B9-E764618A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prognosis with schizophrenia in developing world than in developed world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C552E-5647-96E0-0B2E-E7EB7F17F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82" y="1690688"/>
            <a:ext cx="6773636" cy="451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79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4767-73B6-278C-4B6B-CF8A459C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Schizophrenia was always 1% of population…until 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336CFE-3924-CB45-1A02-3CED9C598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554" y="1262742"/>
            <a:ext cx="1343659" cy="483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12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7A66-8030-521F-54DB-118F803EA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truly followed guidelines for bipolar…you’d never use a substance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416E3-42B8-9B58-081F-13FD41CD6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28" y="2154011"/>
            <a:ext cx="6596743" cy="371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9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AA60-2837-0E97-CE08-C3FCC463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Affective psychosis has a better </a:t>
            </a:r>
            <a:br>
              <a:rPr lang="en-US" dirty="0"/>
            </a:br>
            <a:r>
              <a:rPr lang="en-US" dirty="0"/>
              <a:t>prognosis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328C8-F8AA-9F79-9AD1-A773263DC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1690688"/>
            <a:ext cx="43434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9251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idges_ PPT template" id="{A3BE0DF7-872F-401F-A2C8-44733975127C}" vid="{8479AC2C-9515-42D9-8400-23C171C9C9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8be31f3-3036-4a52-9c7c-992168c18c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1BD808027EDD4B9FC45F22115DC339" ma:contentTypeVersion="13" ma:contentTypeDescription="Create a new document." ma:contentTypeScope="" ma:versionID="0172fe9faf8618f9ffdaf2cc90ad739e">
  <xsd:schema xmlns:xsd="http://www.w3.org/2001/XMLSchema" xmlns:xs="http://www.w3.org/2001/XMLSchema" xmlns:p="http://schemas.microsoft.com/office/2006/metadata/properties" xmlns:ns3="98be31f3-3036-4a52-9c7c-992168c18c6b" targetNamespace="http://schemas.microsoft.com/office/2006/metadata/properties" ma:root="true" ma:fieldsID="d85fc11ebc2d0df6c6c13943405d1e84" ns3:_="">
    <xsd:import namespace="98be31f3-3036-4a52-9c7c-992168c18c6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e31f3-3036-4a52-9c7c-992168c18c6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5567A3-EAC3-426A-AF1B-FD32FA49EF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EC08A0-2F11-4948-A5A0-71CD8F89A97F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98be31f3-3036-4a52-9c7c-992168c18c6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D2DD07A-AEDD-4578-A4A4-3EFC003627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be31f3-3036-4a52-9c7c-992168c18c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149</Words>
  <Application>Microsoft Office PowerPoint</Application>
  <PresentationFormat>Widescreen</PresentationFormat>
  <Paragraphs>17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1_Office Theme</vt:lpstr>
      <vt:lpstr>Break – Back at 10:20</vt:lpstr>
      <vt:lpstr>Bipolar and Psychosis Pearls</vt:lpstr>
      <vt:lpstr>Bipolar is the 2nd most heritable of all psychiatric diagnoses</vt:lpstr>
      <vt:lpstr>Episodes of mania and psychosis are frequently forgotten</vt:lpstr>
      <vt:lpstr>Voices are not random</vt:lpstr>
      <vt:lpstr>Better prognosis with schizophrenia in developing world than in developed world</vt:lpstr>
      <vt:lpstr>Schizophrenia was always 1% of population…until now</vt:lpstr>
      <vt:lpstr>If you truly followed guidelines for bipolar…you’d never use a substance</vt:lpstr>
      <vt:lpstr>Affective psychosis has a better  prognosis</vt:lpstr>
      <vt:lpstr>Violence against people in  schizophrenia is most likely to be  against the mother</vt:lpstr>
      <vt:lpstr>People with schizophrenia are more  likely to be victims than perpetrators of  violence</vt:lpstr>
      <vt:lpstr>Thought process deteriorates in order</vt:lpstr>
      <vt:lpstr>Creative people with bipolar disorder  are most creative when euthymic</vt:lpstr>
      <vt:lpstr>Homelessness most often transient and unrelated to schizophrenia</vt:lpstr>
      <vt:lpstr>Psychosis is as much about  disorganized thought as it is  about hallucinations</vt:lpstr>
      <vt:lpstr>Psychosis starts vague and gets more  specific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Althoff, Rob</dc:creator>
  <cp:lastModifiedBy>Althoff, Rob</cp:lastModifiedBy>
  <cp:revision>14</cp:revision>
  <dcterms:created xsi:type="dcterms:W3CDTF">2026-01-21T14:59:53Z</dcterms:created>
  <dcterms:modified xsi:type="dcterms:W3CDTF">2026-04-10T15:02:17Z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0x010100411BD808027EDD4B9FC45F22115DC339</vt:lpwstr>
  </property>
</Properties>
</file>